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1" r:id="rId4"/>
    <p:sldId id="265" r:id="rId5"/>
    <p:sldId id="269" r:id="rId6"/>
    <p:sldId id="267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6" autoAdjust="0"/>
    <p:restoredTop sz="94660"/>
  </p:normalViewPr>
  <p:slideViewPr>
    <p:cSldViewPr snapToGrid="0">
      <p:cViewPr varScale="1">
        <p:scale>
          <a:sx n="64" d="100"/>
          <a:sy n="64" d="100"/>
        </p:scale>
        <p:origin x="8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08T20:54:27.798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3711 269 24575,'-5'-4'0,"-1"1"0,1 0 0,-1 1 0,1-1 0,-1 1 0,0 0 0,0 0 0,0 1 0,0 0 0,0 0 0,0 0 0,-12 1 0,5-1 0,-412-11 0,-32-4 0,129-42 0,108 15 0,143 34 0,1 4 0,-108 6 0,75 1 0,86-2 0,0 1 0,0 2 0,1 0 0,-1 1 0,1 2 0,0 0 0,-24 10 0,-28 14 0,-88 41 0,106-40 0,1 3 0,1 2 0,-61 55 0,78-61 0,-77 45 0,60-41 0,30-19 0,-24 16 0,-57 47 0,39-26 0,36-29 0,-35 33 0,55-43 0,0 0 0,1 0 0,1 1 0,0 0 0,1 0 0,1 1 0,0 0 0,0 0 0,-4 25 0,2-10 0,-17 37 0,23-62 0,-260 639 0,249-594 0,1 1 0,-7 76 0,5 102 0,9-125 0,-10 46 0,-1 29 0,16 212 0,1-176 0,0-165 0,3-1 0,2-1 0,2 1 0,2-1 0,25 70 0,110 221 0,-124-297 0,85 167 0,-9-51 0,-79-133 0,1-2 0,1 0 0,0-1 0,29 23 0,122 76 0,-59-45 0,-71-50 0,2-1 0,69 29 0,-83-43 0,1-2 0,0-1 0,49 7 0,-6-1 0,55 9 0,-79-16 0,-1 2 0,0 2 0,75 28 0,-76-22 0,1-2 0,77 14 0,-19-5 0,219 37 0,-310-58 0,1 0 0,1 1 0,-1 1 0,26 12 0,-25-10 0,0 0 0,34 8 0,30-4 0,-51-8 0,0 1 0,30 9 0,45 15 0,183 23 0,-103-23 0,-82-11 0,178 7 0,418-26 0,-612-3 0,0-4 0,104-23 0,-107 17 0,-23 1 0,1-3 0,103-44 0,-103 31 0,0-2 0,66-48 0,-98 60 0,202-145 0,-200 137 0,-1 0 0,-2-2 0,-1-1 0,43-63 0,-62 80 0,54-81 0,82-168 0,-122 211 0,-2-1 0,-3-1 0,23-110 0,8-67 0,10-61 0,-42 166 0,1-159 0,-17 160 0,-5-158 0,1 237 0,-3 1 0,-1 0 0,-3 0 0,-1 0 0,-2 1 0,-2 1 0,-3 1 0,-1 0 0,-29-47 0,-150-207 0,131 212 0,-3 3 0,-87-76 0,48 67 0,29 25 0,-173-135 0,229 182 0,-49-37 0,-1 3 0,-3 4 0,-2 3 0,-1 4 0,-112-41 0,-80-17 0,62 18 0,50 16 0,-2-2 0,-17-7 0,-148-56 0,145 58 0,7 4 0,-41-17 342,172 72-769,0 2 0,0 1 1,-47-3-1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EC633-B473-42FB-8C66-B0D10B27D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4F418B-87A4-445B-B4F9-A2CB30B8C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5AF91-04B6-4FF8-9B9C-5BAF8C6D9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F4D2A-46DB-49BA-BF85-83BB75C03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431B2-82FB-49B2-84F4-A8D8F9504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6CC96-6697-473F-8533-984F90946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BF5B8-01DD-4F23-B2B5-35D6AAA22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08FF5-2BED-4F66-A5BB-5ABE50414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D752F-E98E-4DF6-9E01-8EC6C0E3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9169D-64FC-43C2-9C57-40212B3C8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8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8ECDD-A552-4D13-938A-A7F46EBCF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6CCBF-E7CD-4F26-BBDD-CCD85A695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77490-8DB2-4551-B2EC-AB1AEAA2A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E3642-D2D6-48A8-988C-203BD997F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951E5-B570-42C2-BFDE-E11D33B1A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3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9DCAE-3C3F-4142-9EF8-3DEB04928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C299F-C253-483C-9477-86D8C9E5D6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CAC12-9F47-4F45-8509-02E87422C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92BAE9-B915-4F7A-89B5-79099C134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3A215-1037-4CEB-8227-AB7224919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5D1F5-9C62-4599-8147-B5906A109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9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B6BE5-1A4F-45F0-932A-1D6628857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22A12-F0A7-4C5F-A39E-DEF382767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DA6382-DE1B-4268-8BCE-E8E18F774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9B4DB-776A-4F9F-92E7-DC700C877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83F28C-C4D9-4797-8684-3D9FF92C6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FE3862-2BDB-44DE-83E9-F487868B2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3E068B-3226-48E5-8E46-EB0B74B38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0D3512-E03C-454C-9A29-F2C33DCDE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37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99D97-AF6C-4C09-8894-948971AD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6E6A43-7C09-456C-ABAA-AC622892E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966D93-73F1-465E-AC9C-89E1EF17A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4E4E2-6B3C-4FCB-B3E8-6D4EF1A3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07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F257D7-15C1-4411-85CE-1D03336A0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67AC22-FA54-47FD-8C95-B8A6D0D29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49AD5-389E-4DAC-8387-E3DA33CD0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6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1EA5-C060-407A-B7DE-EB38A3E3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CE3F3-EE77-4EDE-8641-6C0E682CA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79122-1718-4458-B1E4-8CA39FF9F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1FD3D-688F-4575-80D0-128E646D9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90606-A4F3-4FE0-8479-0A1A3405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77AE1C-89E9-469B-B79D-E68CB065F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73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04445-C76B-4DE0-9110-CA16437E2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BE01F2-64D3-49CF-9E6D-379AA72BEA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C2F01-5551-4FFE-B154-A812943DE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7A452-6EE7-4B20-BD72-2C3A6EBF3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BEA67-6F96-499D-8BD2-EFC3AE5B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F0B4B-D61D-40CB-B4AD-779803A6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92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97AC2-2D30-47A9-AFCC-1B8069204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02FEF1-11E2-4F71-946C-F0B9B2C44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7CA15-E7FF-425C-9220-F443EC707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836C1-69D1-4756-9A63-D99A5F44B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80415-7912-494F-A963-239AECFA9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585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C7D810-1255-489E-9922-E22868F2DC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C5E6F-A08E-4048-89F7-609999614A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D057F-943C-4A6B-BAC4-866E9DFBD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53F9F-967A-4FA3-A38C-B01F856BA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5C8C6-2095-4163-8E0B-7FDAD953D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3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B944F2-0B56-4CD2-A58C-3CEC3185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F135E-09D2-4E3B-9483-E4A2460C7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F6E2D-B9E5-4FB1-B61E-C564C7788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05241-06DF-4E5A-B298-824B3AF2F0E4}" type="datetimeFigureOut">
              <a:rPr lang="en-US" smtClean="0"/>
              <a:t>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BED7B-67DE-48EB-92CA-A5FFF4655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175E9-96E4-4BB8-A3DB-EE7B06B97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E9E16-6EB0-4CF0-86DD-73EBC322A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5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wlax.edu/pride-center/lgbtq-101/lgbtq-flag-directory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80E1791-255B-439F-99FE-7CB9E0F91B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87928"/>
            <a:ext cx="9144000" cy="1655762"/>
          </a:xfrm>
        </p:spPr>
        <p:txBody>
          <a:bodyPr>
            <a:noAutofit/>
          </a:bodyPr>
          <a:lstStyle/>
          <a:p>
            <a:r>
              <a:rPr lang="en-US" sz="3600" b="1" dirty="0"/>
              <a:t>Evidence of LGBTQ Paraphernalia </a:t>
            </a:r>
          </a:p>
          <a:p>
            <a:r>
              <a:rPr lang="en-US" sz="3600" b="1" dirty="0"/>
              <a:t>at</a:t>
            </a:r>
          </a:p>
          <a:p>
            <a:r>
              <a:rPr lang="en-US" sz="3600" b="1" dirty="0"/>
              <a:t>Brunswick High School</a:t>
            </a:r>
          </a:p>
        </p:txBody>
      </p:sp>
    </p:spTree>
    <p:extLst>
      <p:ext uri="{BB962C8B-B14F-4D97-AF65-F5344CB8AC3E}">
        <p14:creationId xmlns:p14="http://schemas.microsoft.com/office/powerpoint/2010/main" val="112717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C3070C-5B30-48B2-B7B4-2F020D21F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868" y="0"/>
            <a:ext cx="753626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71BEE0-2FD7-4537-8E0B-67F2CC8E9532}"/>
              </a:ext>
            </a:extLst>
          </p:cNvPr>
          <p:cNvSpPr txBox="1"/>
          <p:nvPr/>
        </p:nvSpPr>
        <p:spPr>
          <a:xfrm>
            <a:off x="783372" y="5893640"/>
            <a:ext cx="7869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https://www.uwlax.edu/pride-center/lgbtq-101/lgbtq-flag-directory/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011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369F4B-6E11-408B-9A52-9B45CF454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248123-6982-4420-9D22-65F134F08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743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BEB280-B236-4725-BF26-498486AAE605}"/>
              </a:ext>
            </a:extLst>
          </p:cNvPr>
          <p:cNvSpPr txBox="1"/>
          <p:nvPr/>
        </p:nvSpPr>
        <p:spPr>
          <a:xfrm>
            <a:off x="7357456" y="5845292"/>
            <a:ext cx="2494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Bisexual Pride Flag</a:t>
            </a:r>
            <a:br>
              <a:rPr lang="en-US" sz="2400" dirty="0">
                <a:highlight>
                  <a:srgbClr val="FFFF00"/>
                </a:highlight>
              </a:rPr>
            </a:br>
            <a:r>
              <a:rPr lang="en-US" sz="2400" dirty="0">
                <a:highlight>
                  <a:srgbClr val="FFFF00"/>
                </a:highlight>
              </a:rPr>
              <a:t>in BHS Classroom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EF551D-E222-4D10-86D9-B4C7481E804E}"/>
              </a:ext>
            </a:extLst>
          </p:cNvPr>
          <p:cNvSpPr txBox="1"/>
          <p:nvPr/>
        </p:nvSpPr>
        <p:spPr>
          <a:xfrm>
            <a:off x="2083517" y="5845293"/>
            <a:ext cx="27254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Lesbian Pride Flag in</a:t>
            </a:r>
          </a:p>
          <a:p>
            <a:r>
              <a:rPr lang="en-US" sz="2400" dirty="0">
                <a:highlight>
                  <a:srgbClr val="FFFF00"/>
                </a:highlight>
              </a:rPr>
              <a:t>BHS Classroom</a:t>
            </a:r>
          </a:p>
        </p:txBody>
      </p:sp>
    </p:spTree>
    <p:extLst>
      <p:ext uri="{BB962C8B-B14F-4D97-AF65-F5344CB8AC3E}">
        <p14:creationId xmlns:p14="http://schemas.microsoft.com/office/powerpoint/2010/main" val="1782516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EEE270-2DF5-4FC5-A1F0-417E55579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60" y="0"/>
            <a:ext cx="570913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576D75-A166-452C-AD54-A699D6DA3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073" y="61546"/>
            <a:ext cx="51435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58F55E-0A01-45F0-8224-591EB3361558}"/>
              </a:ext>
            </a:extLst>
          </p:cNvPr>
          <p:cNvSpPr/>
          <p:nvPr/>
        </p:nvSpPr>
        <p:spPr>
          <a:xfrm>
            <a:off x="1916723" y="4035669"/>
            <a:ext cx="1723292" cy="2154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98DFD5-0356-48C3-A771-87CB7C8E2EE8}"/>
              </a:ext>
            </a:extLst>
          </p:cNvPr>
          <p:cNvSpPr txBox="1"/>
          <p:nvPr/>
        </p:nvSpPr>
        <p:spPr>
          <a:xfrm>
            <a:off x="7507325" y="4828408"/>
            <a:ext cx="243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Asexual Pride Flag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6EB1F7-47D6-4C17-A81E-B4CCC78A4B31}"/>
              </a:ext>
            </a:extLst>
          </p:cNvPr>
          <p:cNvSpPr txBox="1"/>
          <p:nvPr/>
        </p:nvSpPr>
        <p:spPr>
          <a:xfrm>
            <a:off x="920873" y="909999"/>
            <a:ext cx="27191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Pansexual Pride Flag</a:t>
            </a:r>
          </a:p>
          <a:p>
            <a:r>
              <a:rPr lang="en-US" sz="2400" dirty="0">
                <a:highlight>
                  <a:srgbClr val="FFFF00"/>
                </a:highlight>
              </a:rPr>
              <a:t>In BHS Classroom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DD2ACE1-1FC7-4889-96D0-1AF195AD8186}"/>
                  </a:ext>
                </a:extLst>
              </p14:cNvPr>
              <p14:cNvContentPartPr/>
              <p14:nvPr/>
            </p14:nvContentPartPr>
            <p14:xfrm>
              <a:off x="2249072" y="4101821"/>
              <a:ext cx="2263320" cy="19148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DD2ACE1-1FC7-4889-96D0-1AF195AD81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86432" y="4039181"/>
                <a:ext cx="2388960" cy="204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8387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97A906-D021-4B73-8DB6-A2519A00F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C03464-B809-4067-BCDF-004C6D193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681" y="0"/>
            <a:ext cx="51435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09D6D2-7942-42A8-878F-BE9753314E79}"/>
              </a:ext>
            </a:extLst>
          </p:cNvPr>
          <p:cNvSpPr txBox="1"/>
          <p:nvPr/>
        </p:nvSpPr>
        <p:spPr>
          <a:xfrm>
            <a:off x="904219" y="4460475"/>
            <a:ext cx="4239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LGBTQ Triangle Flag </a:t>
            </a:r>
          </a:p>
          <a:p>
            <a:r>
              <a:rPr lang="en-US" sz="2400" dirty="0">
                <a:highlight>
                  <a:srgbClr val="FFFF00"/>
                </a:highlight>
              </a:rPr>
              <a:t>Classroom Door Ms. Carl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E695B2-692C-419C-BB94-D5782BBE6A59}"/>
              </a:ext>
            </a:extLst>
          </p:cNvPr>
          <p:cNvSpPr txBox="1"/>
          <p:nvPr/>
        </p:nvSpPr>
        <p:spPr>
          <a:xfrm>
            <a:off x="6267527" y="4645140"/>
            <a:ext cx="50965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Classroom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sz="2400" dirty="0">
                <a:highlight>
                  <a:srgbClr val="FFFF00"/>
                </a:highlight>
              </a:rPr>
              <a:t>Door Ms. Salvatore</a:t>
            </a:r>
          </a:p>
          <a:p>
            <a:r>
              <a:rPr lang="en-US" sz="2400" dirty="0">
                <a:highlight>
                  <a:srgbClr val="FFFF00"/>
                </a:highlight>
              </a:rPr>
              <a:t>LGBTQ Flag and </a:t>
            </a:r>
            <a:r>
              <a:rPr lang="en-US" sz="2400">
                <a:highlight>
                  <a:srgbClr val="FFFF00"/>
                </a:highlight>
              </a:rPr>
              <a:t>Transgender Pride Flag </a:t>
            </a:r>
            <a:endParaRPr lang="en-US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86363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4EF663-474E-4BF4-BB99-E0422391C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853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04A045-36DC-488E-92FA-5E7EF6814FD9}"/>
              </a:ext>
            </a:extLst>
          </p:cNvPr>
          <p:cNvSpPr txBox="1"/>
          <p:nvPr/>
        </p:nvSpPr>
        <p:spPr>
          <a:xfrm>
            <a:off x="9454660" y="2004646"/>
            <a:ext cx="923193" cy="22420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8C8905-DBAF-40BC-A044-0F5B952855E5}"/>
              </a:ext>
            </a:extLst>
          </p:cNvPr>
          <p:cNvSpPr txBox="1"/>
          <p:nvPr/>
        </p:nvSpPr>
        <p:spPr>
          <a:xfrm>
            <a:off x="6096000" y="5502596"/>
            <a:ext cx="3859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Mural on Wall in BHS Hallway</a:t>
            </a:r>
          </a:p>
        </p:txBody>
      </p:sp>
    </p:spTree>
    <p:extLst>
      <p:ext uri="{BB962C8B-B14F-4D97-AF65-F5344CB8AC3E}">
        <p14:creationId xmlns:p14="http://schemas.microsoft.com/office/powerpoint/2010/main" val="880513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6F58DB-EEAC-4BA4-885E-02EE8C632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" y="79130"/>
            <a:ext cx="6084277" cy="45632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C07652-387B-46A5-A99A-4ACFF1981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26677"/>
            <a:ext cx="5849816" cy="43873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26D108-7147-4AAA-AED4-8F8EA13B9011}"/>
              </a:ext>
            </a:extLst>
          </p:cNvPr>
          <p:cNvSpPr txBox="1"/>
          <p:nvPr/>
        </p:nvSpPr>
        <p:spPr>
          <a:xfrm>
            <a:off x="6911217" y="895427"/>
            <a:ext cx="4830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LGBTQ Flag Motifs from Mural at BHS</a:t>
            </a:r>
          </a:p>
        </p:txBody>
      </p:sp>
    </p:spTree>
    <p:extLst>
      <p:ext uri="{BB962C8B-B14F-4D97-AF65-F5344CB8AC3E}">
        <p14:creationId xmlns:p14="http://schemas.microsoft.com/office/powerpoint/2010/main" val="4094853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76</Words>
  <Application>Microsoft Office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Larrow</dc:creator>
  <cp:lastModifiedBy>Gail Larrow</cp:lastModifiedBy>
  <cp:revision>11</cp:revision>
  <dcterms:created xsi:type="dcterms:W3CDTF">2021-09-14T17:10:34Z</dcterms:created>
  <dcterms:modified xsi:type="dcterms:W3CDTF">2022-01-08T21:00:49Z</dcterms:modified>
</cp:coreProperties>
</file>