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2"/>
  </p:notesMasterIdLst>
  <p:handoutMasterIdLst>
    <p:handoutMasterId r:id="rId23"/>
  </p:handoutMasterIdLst>
  <p:sldIdLst>
    <p:sldId id="312" r:id="rId5"/>
    <p:sldId id="304" r:id="rId6"/>
    <p:sldId id="330" r:id="rId7"/>
    <p:sldId id="323" r:id="rId8"/>
    <p:sldId id="324" r:id="rId9"/>
    <p:sldId id="325" r:id="rId10"/>
    <p:sldId id="331" r:id="rId11"/>
    <p:sldId id="332" r:id="rId12"/>
    <p:sldId id="333" r:id="rId13"/>
    <p:sldId id="317" r:id="rId14"/>
    <p:sldId id="318" r:id="rId15"/>
    <p:sldId id="334" r:id="rId16"/>
    <p:sldId id="319" r:id="rId17"/>
    <p:sldId id="336" r:id="rId18"/>
    <p:sldId id="329" r:id="rId19"/>
    <p:sldId id="328" r:id="rId20"/>
    <p:sldId id="297" r:id="rId21"/>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81BF8C55-1DDF-8B3A-0253-A56ABD44240F}" name="Cara Staresinic" initials="CS" userId="S::caras@loraincountysafeharbor.org::9d397fbf-05c6-4c52-b6be-b7c4210a96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8FBD"/>
    <a:srgbClr val="CE7EB9"/>
    <a:srgbClr val="DF8C8C"/>
    <a:srgbClr val="E4CC1C"/>
    <a:srgbClr val="202C8F"/>
    <a:srgbClr val="FDFBF6"/>
    <a:srgbClr val="AAC4E9"/>
    <a:srgbClr val="F5CDCE"/>
    <a:srgbClr val="D4D593"/>
    <a:srgbClr val="E6F0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A88A92-0824-437A-BEDC-6E053B0561B6}" v="660" dt="2025-07-18T17:47:04.036"/>
  </p1510:revLst>
</p1510:revInfo>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22" autoAdjust="0"/>
    <p:restoredTop sz="85541" autoAdjust="0"/>
  </p:normalViewPr>
  <p:slideViewPr>
    <p:cSldViewPr snapToGrid="0" snapToObjects="1">
      <p:cViewPr varScale="1">
        <p:scale>
          <a:sx n="62" d="100"/>
          <a:sy n="62" d="100"/>
        </p:scale>
        <p:origin x="2036" y="36"/>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5" d="100"/>
          <a:sy n="25" d="100"/>
        </p:scale>
        <p:origin x="348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CAF181-72E0-4BF9-9A7F-708DA8408279}" type="doc">
      <dgm:prSet loTypeId="urn:microsoft.com/office/officeart/2005/8/layout/default#1" loCatId="list" qsTypeId="urn:microsoft.com/office/officeart/2005/8/quickstyle/simple1" qsCatId="simple" csTypeId="urn:microsoft.com/office/officeart/2005/8/colors/accent2_3" csCatId="accent2" phldr="1"/>
      <dgm:spPr/>
      <dgm:t>
        <a:bodyPr/>
        <a:lstStyle/>
        <a:p>
          <a:endParaRPr lang="en-US"/>
        </a:p>
      </dgm:t>
    </dgm:pt>
    <dgm:pt modelId="{A7DD63AA-258D-4347-904C-CEA1182D89EB}">
      <dgm:prSet phldrT="[Text]" custT="1"/>
      <dgm:spPr/>
      <dgm:t>
        <a:bodyPr/>
        <a:lstStyle/>
        <a:p>
          <a:r>
            <a:rPr lang="en-US" sz="3300" dirty="0"/>
            <a:t>Isolation</a:t>
          </a:r>
        </a:p>
      </dgm:t>
    </dgm:pt>
    <dgm:pt modelId="{D79030C5-E447-46B1-BE0D-D09AE93B7303}" type="parTrans" cxnId="{5F9146C9-BCD5-48F7-B145-B6AB3B8EDDB9}">
      <dgm:prSet/>
      <dgm:spPr/>
      <dgm:t>
        <a:bodyPr/>
        <a:lstStyle/>
        <a:p>
          <a:endParaRPr lang="en-US"/>
        </a:p>
      </dgm:t>
    </dgm:pt>
    <dgm:pt modelId="{716D5695-1B02-49D2-AC9E-03F674017084}" type="sibTrans" cxnId="{5F9146C9-BCD5-48F7-B145-B6AB3B8EDDB9}">
      <dgm:prSet/>
      <dgm:spPr/>
      <dgm:t>
        <a:bodyPr/>
        <a:lstStyle/>
        <a:p>
          <a:endParaRPr lang="en-US"/>
        </a:p>
      </dgm:t>
    </dgm:pt>
    <dgm:pt modelId="{17C0A1CA-F4AB-487D-88FE-8EB736B929F2}">
      <dgm:prSet phldrT="[Text]" custT="1"/>
      <dgm:spPr/>
      <dgm:t>
        <a:bodyPr/>
        <a:lstStyle/>
        <a:p>
          <a:r>
            <a:rPr lang="en-US" sz="3300" dirty="0"/>
            <a:t>Controlling Behavior</a:t>
          </a:r>
        </a:p>
      </dgm:t>
    </dgm:pt>
    <dgm:pt modelId="{638E6464-CFD6-45E9-8DA9-3A69F5023268}" type="parTrans" cxnId="{5AED50CA-D4A9-41A4-A428-60C50AB92FCA}">
      <dgm:prSet/>
      <dgm:spPr/>
      <dgm:t>
        <a:bodyPr/>
        <a:lstStyle/>
        <a:p>
          <a:endParaRPr lang="en-US"/>
        </a:p>
      </dgm:t>
    </dgm:pt>
    <dgm:pt modelId="{07394627-D700-4363-892B-A572E83F2C07}" type="sibTrans" cxnId="{5AED50CA-D4A9-41A4-A428-60C50AB92FCA}">
      <dgm:prSet/>
      <dgm:spPr/>
      <dgm:t>
        <a:bodyPr/>
        <a:lstStyle/>
        <a:p>
          <a:endParaRPr lang="en-US"/>
        </a:p>
      </dgm:t>
    </dgm:pt>
    <dgm:pt modelId="{2431C4EC-6819-439C-97EB-DEC92EBCA4F0}">
      <dgm:prSet phldrT="[Text]" custT="1"/>
      <dgm:spPr/>
      <dgm:t>
        <a:bodyPr/>
        <a:lstStyle/>
        <a:p>
          <a:r>
            <a:rPr lang="en-US" sz="3300" dirty="0"/>
            <a:t>Jealousy</a:t>
          </a:r>
        </a:p>
      </dgm:t>
    </dgm:pt>
    <dgm:pt modelId="{97232C5C-55D0-4052-81FF-F8D36154EDDF}" type="parTrans" cxnId="{4B0D9AFB-701F-4DDE-854C-57375A7F71FB}">
      <dgm:prSet/>
      <dgm:spPr/>
      <dgm:t>
        <a:bodyPr/>
        <a:lstStyle/>
        <a:p>
          <a:endParaRPr lang="en-US"/>
        </a:p>
      </dgm:t>
    </dgm:pt>
    <dgm:pt modelId="{868A0E86-DBA5-4E43-87A2-ADD8B1B63766}" type="sibTrans" cxnId="{4B0D9AFB-701F-4DDE-854C-57375A7F71FB}">
      <dgm:prSet/>
      <dgm:spPr/>
      <dgm:t>
        <a:bodyPr/>
        <a:lstStyle/>
        <a:p>
          <a:endParaRPr lang="en-US"/>
        </a:p>
      </dgm:t>
    </dgm:pt>
    <dgm:pt modelId="{046A9237-E05C-4AFA-A016-1B82085306D3}">
      <dgm:prSet phldrT="[Text]" custT="1"/>
      <dgm:spPr/>
      <dgm:t>
        <a:bodyPr/>
        <a:lstStyle/>
        <a:p>
          <a:r>
            <a:rPr lang="en-US" sz="2700" dirty="0"/>
            <a:t>Blames Others for Problems/Feelings</a:t>
          </a:r>
        </a:p>
      </dgm:t>
    </dgm:pt>
    <dgm:pt modelId="{ED6C46D2-3554-457E-A456-256114E6D0C0}" type="parTrans" cxnId="{CE7A6946-F16E-42ED-A929-7D8BA5194C5F}">
      <dgm:prSet/>
      <dgm:spPr/>
      <dgm:t>
        <a:bodyPr/>
        <a:lstStyle/>
        <a:p>
          <a:endParaRPr lang="en-US"/>
        </a:p>
      </dgm:t>
    </dgm:pt>
    <dgm:pt modelId="{FD101571-825B-417C-8A36-084CAC19B67D}" type="sibTrans" cxnId="{CE7A6946-F16E-42ED-A929-7D8BA5194C5F}">
      <dgm:prSet/>
      <dgm:spPr/>
      <dgm:t>
        <a:bodyPr/>
        <a:lstStyle/>
        <a:p>
          <a:endParaRPr lang="en-US"/>
        </a:p>
      </dgm:t>
    </dgm:pt>
    <dgm:pt modelId="{0748DAB1-9DEC-4142-9375-2025295CA8E2}">
      <dgm:prSet phldrT="[Text]" custT="1"/>
      <dgm:spPr/>
      <dgm:t>
        <a:bodyPr/>
        <a:lstStyle/>
        <a:p>
          <a:r>
            <a:rPr lang="en-US" sz="3000" dirty="0"/>
            <a:t>Monitoring and Surveillance</a:t>
          </a:r>
        </a:p>
      </dgm:t>
    </dgm:pt>
    <dgm:pt modelId="{B98CE107-418A-4AA5-B398-FA2227A1F6D8}" type="parTrans" cxnId="{C2BCFC98-53B6-43C4-8335-FFD3B274797D}">
      <dgm:prSet/>
      <dgm:spPr/>
      <dgm:t>
        <a:bodyPr/>
        <a:lstStyle/>
        <a:p>
          <a:endParaRPr lang="en-US"/>
        </a:p>
      </dgm:t>
    </dgm:pt>
    <dgm:pt modelId="{1AC63819-F0FC-4D09-9A08-977B1C8F9701}" type="sibTrans" cxnId="{C2BCFC98-53B6-43C4-8335-FFD3B274797D}">
      <dgm:prSet/>
      <dgm:spPr/>
      <dgm:t>
        <a:bodyPr/>
        <a:lstStyle/>
        <a:p>
          <a:endParaRPr lang="en-US"/>
        </a:p>
      </dgm:t>
    </dgm:pt>
    <dgm:pt modelId="{C98B0CF0-2C7B-4044-8EA4-B6753573FE14}">
      <dgm:prSet custT="1"/>
      <dgm:spPr/>
      <dgm:t>
        <a:bodyPr/>
        <a:lstStyle/>
        <a:p>
          <a:r>
            <a:rPr lang="en-US" sz="3300" dirty="0"/>
            <a:t>Love Bombing</a:t>
          </a:r>
        </a:p>
      </dgm:t>
    </dgm:pt>
    <dgm:pt modelId="{2FEA2D5D-F982-4E89-B6E4-4BE1EFB8F9F4}" type="sibTrans" cxnId="{E5D50986-1EE3-4B4D-847E-749A4CBD69FD}">
      <dgm:prSet/>
      <dgm:spPr/>
      <dgm:t>
        <a:bodyPr/>
        <a:lstStyle/>
        <a:p>
          <a:endParaRPr lang="en-US"/>
        </a:p>
      </dgm:t>
    </dgm:pt>
    <dgm:pt modelId="{4381D3F1-030D-431F-B228-CCB1A64F5233}" type="parTrans" cxnId="{E5D50986-1EE3-4B4D-847E-749A4CBD69FD}">
      <dgm:prSet/>
      <dgm:spPr/>
      <dgm:t>
        <a:bodyPr/>
        <a:lstStyle/>
        <a:p>
          <a:endParaRPr lang="en-US"/>
        </a:p>
      </dgm:t>
    </dgm:pt>
    <dgm:pt modelId="{B014DB5C-B24D-4BC7-B507-6FE9EA774220}" type="pres">
      <dgm:prSet presAssocID="{BBCAF181-72E0-4BF9-9A7F-708DA8408279}" presName="diagram" presStyleCnt="0">
        <dgm:presLayoutVars>
          <dgm:dir/>
          <dgm:resizeHandles val="exact"/>
        </dgm:presLayoutVars>
      </dgm:prSet>
      <dgm:spPr/>
    </dgm:pt>
    <dgm:pt modelId="{538C34AC-F4D6-41AB-945C-A31A86E5F6C7}" type="pres">
      <dgm:prSet presAssocID="{A7DD63AA-258D-4347-904C-CEA1182D89EB}" presName="node" presStyleLbl="node1" presStyleIdx="0" presStyleCnt="6">
        <dgm:presLayoutVars>
          <dgm:bulletEnabled val="1"/>
        </dgm:presLayoutVars>
      </dgm:prSet>
      <dgm:spPr/>
    </dgm:pt>
    <dgm:pt modelId="{7CB725E5-0688-434B-8107-FDCDEFFEFED7}" type="pres">
      <dgm:prSet presAssocID="{716D5695-1B02-49D2-AC9E-03F674017084}" presName="sibTrans" presStyleCnt="0"/>
      <dgm:spPr/>
    </dgm:pt>
    <dgm:pt modelId="{05CB6EAD-84B6-4130-90A9-24E240F8276F}" type="pres">
      <dgm:prSet presAssocID="{17C0A1CA-F4AB-487D-88FE-8EB736B929F2}" presName="node" presStyleLbl="node1" presStyleIdx="1" presStyleCnt="6">
        <dgm:presLayoutVars>
          <dgm:bulletEnabled val="1"/>
        </dgm:presLayoutVars>
      </dgm:prSet>
      <dgm:spPr/>
    </dgm:pt>
    <dgm:pt modelId="{5974523C-8058-42F5-8FD3-894004196BB6}" type="pres">
      <dgm:prSet presAssocID="{07394627-D700-4363-892B-A572E83F2C07}" presName="sibTrans" presStyleCnt="0"/>
      <dgm:spPr/>
    </dgm:pt>
    <dgm:pt modelId="{9B2904F0-5467-4381-B6CF-54B0D6A55609}" type="pres">
      <dgm:prSet presAssocID="{2431C4EC-6819-439C-97EB-DEC92EBCA4F0}" presName="node" presStyleLbl="node1" presStyleIdx="2" presStyleCnt="6">
        <dgm:presLayoutVars>
          <dgm:bulletEnabled val="1"/>
        </dgm:presLayoutVars>
      </dgm:prSet>
      <dgm:spPr/>
    </dgm:pt>
    <dgm:pt modelId="{991AFF32-275D-4C31-B67C-8C37F293A343}" type="pres">
      <dgm:prSet presAssocID="{868A0E86-DBA5-4E43-87A2-ADD8B1B63766}" presName="sibTrans" presStyleCnt="0"/>
      <dgm:spPr/>
    </dgm:pt>
    <dgm:pt modelId="{948C8EE5-DD5F-4FA1-9CAD-445B5D12B503}" type="pres">
      <dgm:prSet presAssocID="{046A9237-E05C-4AFA-A016-1B82085306D3}" presName="node" presStyleLbl="node1" presStyleIdx="3" presStyleCnt="6">
        <dgm:presLayoutVars>
          <dgm:bulletEnabled val="1"/>
        </dgm:presLayoutVars>
      </dgm:prSet>
      <dgm:spPr/>
    </dgm:pt>
    <dgm:pt modelId="{02E65766-C7F1-4218-8FB4-6E0F9F4FCBB3}" type="pres">
      <dgm:prSet presAssocID="{FD101571-825B-417C-8A36-084CAC19B67D}" presName="sibTrans" presStyleCnt="0"/>
      <dgm:spPr/>
    </dgm:pt>
    <dgm:pt modelId="{6456C8B4-11D0-4517-94B7-D71C3A3A08A3}" type="pres">
      <dgm:prSet presAssocID="{0748DAB1-9DEC-4142-9375-2025295CA8E2}" presName="node" presStyleLbl="node1" presStyleIdx="4" presStyleCnt="6">
        <dgm:presLayoutVars>
          <dgm:bulletEnabled val="1"/>
        </dgm:presLayoutVars>
      </dgm:prSet>
      <dgm:spPr/>
    </dgm:pt>
    <dgm:pt modelId="{8F639293-6AF9-4207-BD3E-EE4B90B612D8}" type="pres">
      <dgm:prSet presAssocID="{1AC63819-F0FC-4D09-9A08-977B1C8F9701}" presName="sibTrans" presStyleCnt="0"/>
      <dgm:spPr/>
    </dgm:pt>
    <dgm:pt modelId="{FF47E626-73E2-4BE3-A71C-C4DF76CAE6C4}" type="pres">
      <dgm:prSet presAssocID="{C98B0CF0-2C7B-4044-8EA4-B6753573FE14}" presName="node" presStyleLbl="node1" presStyleIdx="5" presStyleCnt="6">
        <dgm:presLayoutVars>
          <dgm:bulletEnabled val="1"/>
        </dgm:presLayoutVars>
      </dgm:prSet>
      <dgm:spPr/>
    </dgm:pt>
  </dgm:ptLst>
  <dgm:cxnLst>
    <dgm:cxn modelId="{7F827923-69D4-4251-8736-B25F1A47B24E}" type="presOf" srcId="{046A9237-E05C-4AFA-A016-1B82085306D3}" destId="{948C8EE5-DD5F-4FA1-9CAD-445B5D12B503}" srcOrd="0" destOrd="0" presId="urn:microsoft.com/office/officeart/2005/8/layout/default#1"/>
    <dgm:cxn modelId="{B9F38724-759F-4322-B0F1-EA9402AB5AC5}" type="presOf" srcId="{17C0A1CA-F4AB-487D-88FE-8EB736B929F2}" destId="{05CB6EAD-84B6-4130-90A9-24E240F8276F}" srcOrd="0" destOrd="0" presId="urn:microsoft.com/office/officeart/2005/8/layout/default#1"/>
    <dgm:cxn modelId="{CE7A6946-F16E-42ED-A929-7D8BA5194C5F}" srcId="{BBCAF181-72E0-4BF9-9A7F-708DA8408279}" destId="{046A9237-E05C-4AFA-A016-1B82085306D3}" srcOrd="3" destOrd="0" parTransId="{ED6C46D2-3554-457E-A456-256114E6D0C0}" sibTransId="{FD101571-825B-417C-8A36-084CAC19B67D}"/>
    <dgm:cxn modelId="{7121F854-900D-4651-916C-CA6CF4E15EA1}" type="presOf" srcId="{2431C4EC-6819-439C-97EB-DEC92EBCA4F0}" destId="{9B2904F0-5467-4381-B6CF-54B0D6A55609}" srcOrd="0" destOrd="0" presId="urn:microsoft.com/office/officeart/2005/8/layout/default#1"/>
    <dgm:cxn modelId="{E5D50986-1EE3-4B4D-847E-749A4CBD69FD}" srcId="{BBCAF181-72E0-4BF9-9A7F-708DA8408279}" destId="{C98B0CF0-2C7B-4044-8EA4-B6753573FE14}" srcOrd="5" destOrd="0" parTransId="{4381D3F1-030D-431F-B228-CCB1A64F5233}" sibTransId="{2FEA2D5D-F982-4E89-B6E4-4BE1EFB8F9F4}"/>
    <dgm:cxn modelId="{C2BCFC98-53B6-43C4-8335-FFD3B274797D}" srcId="{BBCAF181-72E0-4BF9-9A7F-708DA8408279}" destId="{0748DAB1-9DEC-4142-9375-2025295CA8E2}" srcOrd="4" destOrd="0" parTransId="{B98CE107-418A-4AA5-B398-FA2227A1F6D8}" sibTransId="{1AC63819-F0FC-4D09-9A08-977B1C8F9701}"/>
    <dgm:cxn modelId="{5F9146C9-BCD5-48F7-B145-B6AB3B8EDDB9}" srcId="{BBCAF181-72E0-4BF9-9A7F-708DA8408279}" destId="{A7DD63AA-258D-4347-904C-CEA1182D89EB}" srcOrd="0" destOrd="0" parTransId="{D79030C5-E447-46B1-BE0D-D09AE93B7303}" sibTransId="{716D5695-1B02-49D2-AC9E-03F674017084}"/>
    <dgm:cxn modelId="{5AED50CA-D4A9-41A4-A428-60C50AB92FCA}" srcId="{BBCAF181-72E0-4BF9-9A7F-708DA8408279}" destId="{17C0A1CA-F4AB-487D-88FE-8EB736B929F2}" srcOrd="1" destOrd="0" parTransId="{638E6464-CFD6-45E9-8DA9-3A69F5023268}" sibTransId="{07394627-D700-4363-892B-A572E83F2C07}"/>
    <dgm:cxn modelId="{461529CC-CF77-437D-8665-D8FC0F33EFD2}" type="presOf" srcId="{0748DAB1-9DEC-4142-9375-2025295CA8E2}" destId="{6456C8B4-11D0-4517-94B7-D71C3A3A08A3}" srcOrd="0" destOrd="0" presId="urn:microsoft.com/office/officeart/2005/8/layout/default#1"/>
    <dgm:cxn modelId="{E4635CEA-392D-43F7-B7E7-05FF5BCB02AB}" type="presOf" srcId="{A7DD63AA-258D-4347-904C-CEA1182D89EB}" destId="{538C34AC-F4D6-41AB-945C-A31A86E5F6C7}" srcOrd="0" destOrd="0" presId="urn:microsoft.com/office/officeart/2005/8/layout/default#1"/>
    <dgm:cxn modelId="{184846EA-0371-4365-A571-FD9201B62DD0}" type="presOf" srcId="{BBCAF181-72E0-4BF9-9A7F-708DA8408279}" destId="{B014DB5C-B24D-4BC7-B507-6FE9EA774220}" srcOrd="0" destOrd="0" presId="urn:microsoft.com/office/officeart/2005/8/layout/default#1"/>
    <dgm:cxn modelId="{CA9CE3F4-7454-49B3-9ECD-113CF5CF04B9}" type="presOf" srcId="{C98B0CF0-2C7B-4044-8EA4-B6753573FE14}" destId="{FF47E626-73E2-4BE3-A71C-C4DF76CAE6C4}" srcOrd="0" destOrd="0" presId="urn:microsoft.com/office/officeart/2005/8/layout/default#1"/>
    <dgm:cxn modelId="{4B0D9AFB-701F-4DDE-854C-57375A7F71FB}" srcId="{BBCAF181-72E0-4BF9-9A7F-708DA8408279}" destId="{2431C4EC-6819-439C-97EB-DEC92EBCA4F0}" srcOrd="2" destOrd="0" parTransId="{97232C5C-55D0-4052-81FF-F8D36154EDDF}" sibTransId="{868A0E86-DBA5-4E43-87A2-ADD8B1B63766}"/>
    <dgm:cxn modelId="{508FAF3F-5DE5-423A-888E-D311DCCEB534}" type="presParOf" srcId="{B014DB5C-B24D-4BC7-B507-6FE9EA774220}" destId="{538C34AC-F4D6-41AB-945C-A31A86E5F6C7}" srcOrd="0" destOrd="0" presId="urn:microsoft.com/office/officeart/2005/8/layout/default#1"/>
    <dgm:cxn modelId="{3E7B6C24-A0B3-4C2C-B4CE-39E710BBB5E9}" type="presParOf" srcId="{B014DB5C-B24D-4BC7-B507-6FE9EA774220}" destId="{7CB725E5-0688-434B-8107-FDCDEFFEFED7}" srcOrd="1" destOrd="0" presId="urn:microsoft.com/office/officeart/2005/8/layout/default#1"/>
    <dgm:cxn modelId="{B3E6A7C8-EEB0-45B5-8ABF-3BA0DC1D9BD3}" type="presParOf" srcId="{B014DB5C-B24D-4BC7-B507-6FE9EA774220}" destId="{05CB6EAD-84B6-4130-90A9-24E240F8276F}" srcOrd="2" destOrd="0" presId="urn:microsoft.com/office/officeart/2005/8/layout/default#1"/>
    <dgm:cxn modelId="{4FE834D7-A100-405D-A525-BCC36314A90F}" type="presParOf" srcId="{B014DB5C-B24D-4BC7-B507-6FE9EA774220}" destId="{5974523C-8058-42F5-8FD3-894004196BB6}" srcOrd="3" destOrd="0" presId="urn:microsoft.com/office/officeart/2005/8/layout/default#1"/>
    <dgm:cxn modelId="{58A4F172-C314-4F46-B907-DA6444AA73C6}" type="presParOf" srcId="{B014DB5C-B24D-4BC7-B507-6FE9EA774220}" destId="{9B2904F0-5467-4381-B6CF-54B0D6A55609}" srcOrd="4" destOrd="0" presId="urn:microsoft.com/office/officeart/2005/8/layout/default#1"/>
    <dgm:cxn modelId="{61A86890-5E19-4F5E-970A-F36350E823D0}" type="presParOf" srcId="{B014DB5C-B24D-4BC7-B507-6FE9EA774220}" destId="{991AFF32-275D-4C31-B67C-8C37F293A343}" srcOrd="5" destOrd="0" presId="urn:microsoft.com/office/officeart/2005/8/layout/default#1"/>
    <dgm:cxn modelId="{EED19983-1CB2-47D3-96E6-A978DF92D7DA}" type="presParOf" srcId="{B014DB5C-B24D-4BC7-B507-6FE9EA774220}" destId="{948C8EE5-DD5F-4FA1-9CAD-445B5D12B503}" srcOrd="6" destOrd="0" presId="urn:microsoft.com/office/officeart/2005/8/layout/default#1"/>
    <dgm:cxn modelId="{6C32CACA-159A-4A1A-B7D5-4206567F0A7F}" type="presParOf" srcId="{B014DB5C-B24D-4BC7-B507-6FE9EA774220}" destId="{02E65766-C7F1-4218-8FB4-6E0F9F4FCBB3}" srcOrd="7" destOrd="0" presId="urn:microsoft.com/office/officeart/2005/8/layout/default#1"/>
    <dgm:cxn modelId="{AAE4D476-3089-4204-A006-863DC3039AD5}" type="presParOf" srcId="{B014DB5C-B24D-4BC7-B507-6FE9EA774220}" destId="{6456C8B4-11D0-4517-94B7-D71C3A3A08A3}" srcOrd="8" destOrd="0" presId="urn:microsoft.com/office/officeart/2005/8/layout/default#1"/>
    <dgm:cxn modelId="{495BD14F-3BB9-43D3-B32F-CC24F8C17779}" type="presParOf" srcId="{B014DB5C-B24D-4BC7-B507-6FE9EA774220}" destId="{8F639293-6AF9-4207-BD3E-EE4B90B612D8}" srcOrd="9" destOrd="0" presId="urn:microsoft.com/office/officeart/2005/8/layout/default#1"/>
    <dgm:cxn modelId="{36D17FE0-0EB3-4DE8-A1B4-92CB6C28CBF9}" type="presParOf" srcId="{B014DB5C-B24D-4BC7-B507-6FE9EA774220}" destId="{FF47E626-73E2-4BE3-A71C-C4DF76CAE6C4}" srcOrd="1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CAF181-72E0-4BF9-9A7F-708DA8408279}" type="doc">
      <dgm:prSet loTypeId="urn:microsoft.com/office/officeart/2005/8/layout/default#1" loCatId="list" qsTypeId="urn:microsoft.com/office/officeart/2005/8/quickstyle/simple1" qsCatId="simple" csTypeId="urn:microsoft.com/office/officeart/2005/8/colors/accent2_3" csCatId="accent2" phldr="1"/>
      <dgm:spPr/>
      <dgm:t>
        <a:bodyPr/>
        <a:lstStyle/>
        <a:p>
          <a:endParaRPr lang="en-US"/>
        </a:p>
      </dgm:t>
    </dgm:pt>
    <dgm:pt modelId="{A7DD63AA-258D-4347-904C-CEA1182D89EB}">
      <dgm:prSet phldrT="[Text]"/>
      <dgm:spPr/>
      <dgm:t>
        <a:bodyPr/>
        <a:lstStyle/>
        <a:p>
          <a:r>
            <a:rPr lang="en-US" dirty="0"/>
            <a:t>Use of Force During a Fight</a:t>
          </a:r>
        </a:p>
      </dgm:t>
    </dgm:pt>
    <dgm:pt modelId="{D79030C5-E447-46B1-BE0D-D09AE93B7303}" type="parTrans" cxnId="{5F9146C9-BCD5-48F7-B145-B6AB3B8EDDB9}">
      <dgm:prSet/>
      <dgm:spPr/>
      <dgm:t>
        <a:bodyPr/>
        <a:lstStyle/>
        <a:p>
          <a:endParaRPr lang="en-US"/>
        </a:p>
      </dgm:t>
    </dgm:pt>
    <dgm:pt modelId="{716D5695-1B02-49D2-AC9E-03F674017084}" type="sibTrans" cxnId="{5F9146C9-BCD5-48F7-B145-B6AB3B8EDDB9}">
      <dgm:prSet/>
      <dgm:spPr/>
      <dgm:t>
        <a:bodyPr/>
        <a:lstStyle/>
        <a:p>
          <a:endParaRPr lang="en-US"/>
        </a:p>
      </dgm:t>
    </dgm:pt>
    <dgm:pt modelId="{17C0A1CA-F4AB-487D-88FE-8EB736B929F2}">
      <dgm:prSet phldrT="[Text]"/>
      <dgm:spPr/>
      <dgm:t>
        <a:bodyPr/>
        <a:lstStyle/>
        <a:p>
          <a:r>
            <a:rPr lang="en-US" dirty="0"/>
            <a:t>Gaslighting</a:t>
          </a:r>
        </a:p>
      </dgm:t>
    </dgm:pt>
    <dgm:pt modelId="{638E6464-CFD6-45E9-8DA9-3A69F5023268}" type="parTrans" cxnId="{5AED50CA-D4A9-41A4-A428-60C50AB92FCA}">
      <dgm:prSet/>
      <dgm:spPr/>
      <dgm:t>
        <a:bodyPr/>
        <a:lstStyle/>
        <a:p>
          <a:endParaRPr lang="en-US"/>
        </a:p>
      </dgm:t>
    </dgm:pt>
    <dgm:pt modelId="{07394627-D700-4363-892B-A572E83F2C07}" type="sibTrans" cxnId="{5AED50CA-D4A9-41A4-A428-60C50AB92FCA}">
      <dgm:prSet/>
      <dgm:spPr/>
      <dgm:t>
        <a:bodyPr/>
        <a:lstStyle/>
        <a:p>
          <a:endParaRPr lang="en-US"/>
        </a:p>
      </dgm:t>
    </dgm:pt>
    <dgm:pt modelId="{2431C4EC-6819-439C-97EB-DEC92EBCA4F0}">
      <dgm:prSet phldrT="[Text]"/>
      <dgm:spPr/>
      <dgm:t>
        <a:bodyPr/>
        <a:lstStyle/>
        <a:p>
          <a:r>
            <a:rPr lang="en-US" dirty="0"/>
            <a:t>History of Abuse</a:t>
          </a:r>
        </a:p>
      </dgm:t>
    </dgm:pt>
    <dgm:pt modelId="{97232C5C-55D0-4052-81FF-F8D36154EDDF}" type="parTrans" cxnId="{4B0D9AFB-701F-4DDE-854C-57375A7F71FB}">
      <dgm:prSet/>
      <dgm:spPr/>
      <dgm:t>
        <a:bodyPr/>
        <a:lstStyle/>
        <a:p>
          <a:endParaRPr lang="en-US"/>
        </a:p>
      </dgm:t>
    </dgm:pt>
    <dgm:pt modelId="{868A0E86-DBA5-4E43-87A2-ADD8B1B63766}" type="sibTrans" cxnId="{4B0D9AFB-701F-4DDE-854C-57375A7F71FB}">
      <dgm:prSet/>
      <dgm:spPr/>
      <dgm:t>
        <a:bodyPr/>
        <a:lstStyle/>
        <a:p>
          <a:endParaRPr lang="en-US"/>
        </a:p>
      </dgm:t>
    </dgm:pt>
    <dgm:pt modelId="{046A9237-E05C-4AFA-A016-1B82085306D3}">
      <dgm:prSet phldrT="[Text]"/>
      <dgm:spPr/>
      <dgm:t>
        <a:bodyPr/>
        <a:lstStyle/>
        <a:p>
          <a:r>
            <a:rPr lang="en-US" dirty="0"/>
            <a:t>Verbal Abuse</a:t>
          </a:r>
        </a:p>
      </dgm:t>
    </dgm:pt>
    <dgm:pt modelId="{ED6C46D2-3554-457E-A456-256114E6D0C0}" type="parTrans" cxnId="{CE7A6946-F16E-42ED-A929-7D8BA5194C5F}">
      <dgm:prSet/>
      <dgm:spPr/>
      <dgm:t>
        <a:bodyPr/>
        <a:lstStyle/>
        <a:p>
          <a:endParaRPr lang="en-US"/>
        </a:p>
      </dgm:t>
    </dgm:pt>
    <dgm:pt modelId="{FD101571-825B-417C-8A36-084CAC19B67D}" type="sibTrans" cxnId="{CE7A6946-F16E-42ED-A929-7D8BA5194C5F}">
      <dgm:prSet/>
      <dgm:spPr/>
      <dgm:t>
        <a:bodyPr/>
        <a:lstStyle/>
        <a:p>
          <a:endParaRPr lang="en-US"/>
        </a:p>
      </dgm:t>
    </dgm:pt>
    <dgm:pt modelId="{0748DAB1-9DEC-4142-9375-2025295CA8E2}">
      <dgm:prSet phldrT="[Text]"/>
      <dgm:spPr/>
      <dgm:t>
        <a:bodyPr/>
        <a:lstStyle/>
        <a:p>
          <a:r>
            <a:rPr lang="en-US" dirty="0"/>
            <a:t>Fear</a:t>
          </a:r>
        </a:p>
      </dgm:t>
    </dgm:pt>
    <dgm:pt modelId="{B98CE107-418A-4AA5-B398-FA2227A1F6D8}" type="parTrans" cxnId="{C2BCFC98-53B6-43C4-8335-FFD3B274797D}">
      <dgm:prSet/>
      <dgm:spPr/>
      <dgm:t>
        <a:bodyPr/>
        <a:lstStyle/>
        <a:p>
          <a:endParaRPr lang="en-US"/>
        </a:p>
      </dgm:t>
    </dgm:pt>
    <dgm:pt modelId="{1AC63819-F0FC-4D09-9A08-977B1C8F9701}" type="sibTrans" cxnId="{C2BCFC98-53B6-43C4-8335-FFD3B274797D}">
      <dgm:prSet/>
      <dgm:spPr/>
      <dgm:t>
        <a:bodyPr/>
        <a:lstStyle/>
        <a:p>
          <a:endParaRPr lang="en-US"/>
        </a:p>
      </dgm:t>
    </dgm:pt>
    <dgm:pt modelId="{C98B0CF0-2C7B-4044-8EA4-B6753573FE14}">
      <dgm:prSet/>
      <dgm:spPr/>
      <dgm:t>
        <a:bodyPr/>
        <a:lstStyle/>
        <a:p>
          <a:r>
            <a:rPr lang="en-US" dirty="0"/>
            <a:t>Rigid Gender Roles</a:t>
          </a:r>
        </a:p>
      </dgm:t>
    </dgm:pt>
    <dgm:pt modelId="{2FEA2D5D-F982-4E89-B6E4-4BE1EFB8F9F4}" type="sibTrans" cxnId="{E5D50986-1EE3-4B4D-847E-749A4CBD69FD}">
      <dgm:prSet/>
      <dgm:spPr/>
      <dgm:t>
        <a:bodyPr/>
        <a:lstStyle/>
        <a:p>
          <a:endParaRPr lang="en-US"/>
        </a:p>
      </dgm:t>
    </dgm:pt>
    <dgm:pt modelId="{4381D3F1-030D-431F-B228-CCB1A64F5233}" type="parTrans" cxnId="{E5D50986-1EE3-4B4D-847E-749A4CBD69FD}">
      <dgm:prSet/>
      <dgm:spPr/>
      <dgm:t>
        <a:bodyPr/>
        <a:lstStyle/>
        <a:p>
          <a:endParaRPr lang="en-US"/>
        </a:p>
      </dgm:t>
    </dgm:pt>
    <dgm:pt modelId="{B014DB5C-B24D-4BC7-B507-6FE9EA774220}" type="pres">
      <dgm:prSet presAssocID="{BBCAF181-72E0-4BF9-9A7F-708DA8408279}" presName="diagram" presStyleCnt="0">
        <dgm:presLayoutVars>
          <dgm:dir/>
          <dgm:resizeHandles val="exact"/>
        </dgm:presLayoutVars>
      </dgm:prSet>
      <dgm:spPr/>
    </dgm:pt>
    <dgm:pt modelId="{538C34AC-F4D6-41AB-945C-A31A86E5F6C7}" type="pres">
      <dgm:prSet presAssocID="{A7DD63AA-258D-4347-904C-CEA1182D89EB}" presName="node" presStyleLbl="node1" presStyleIdx="0" presStyleCnt="6">
        <dgm:presLayoutVars>
          <dgm:bulletEnabled val="1"/>
        </dgm:presLayoutVars>
      </dgm:prSet>
      <dgm:spPr/>
    </dgm:pt>
    <dgm:pt modelId="{7CB725E5-0688-434B-8107-FDCDEFFEFED7}" type="pres">
      <dgm:prSet presAssocID="{716D5695-1B02-49D2-AC9E-03F674017084}" presName="sibTrans" presStyleCnt="0"/>
      <dgm:spPr/>
    </dgm:pt>
    <dgm:pt modelId="{05CB6EAD-84B6-4130-90A9-24E240F8276F}" type="pres">
      <dgm:prSet presAssocID="{17C0A1CA-F4AB-487D-88FE-8EB736B929F2}" presName="node" presStyleLbl="node1" presStyleIdx="1" presStyleCnt="6">
        <dgm:presLayoutVars>
          <dgm:bulletEnabled val="1"/>
        </dgm:presLayoutVars>
      </dgm:prSet>
      <dgm:spPr/>
    </dgm:pt>
    <dgm:pt modelId="{5974523C-8058-42F5-8FD3-894004196BB6}" type="pres">
      <dgm:prSet presAssocID="{07394627-D700-4363-892B-A572E83F2C07}" presName="sibTrans" presStyleCnt="0"/>
      <dgm:spPr/>
    </dgm:pt>
    <dgm:pt modelId="{9B2904F0-5467-4381-B6CF-54B0D6A55609}" type="pres">
      <dgm:prSet presAssocID="{2431C4EC-6819-439C-97EB-DEC92EBCA4F0}" presName="node" presStyleLbl="node1" presStyleIdx="2" presStyleCnt="6">
        <dgm:presLayoutVars>
          <dgm:bulletEnabled val="1"/>
        </dgm:presLayoutVars>
      </dgm:prSet>
      <dgm:spPr/>
    </dgm:pt>
    <dgm:pt modelId="{991AFF32-275D-4C31-B67C-8C37F293A343}" type="pres">
      <dgm:prSet presAssocID="{868A0E86-DBA5-4E43-87A2-ADD8B1B63766}" presName="sibTrans" presStyleCnt="0"/>
      <dgm:spPr/>
    </dgm:pt>
    <dgm:pt modelId="{948C8EE5-DD5F-4FA1-9CAD-445B5D12B503}" type="pres">
      <dgm:prSet presAssocID="{046A9237-E05C-4AFA-A016-1B82085306D3}" presName="node" presStyleLbl="node1" presStyleIdx="3" presStyleCnt="6">
        <dgm:presLayoutVars>
          <dgm:bulletEnabled val="1"/>
        </dgm:presLayoutVars>
      </dgm:prSet>
      <dgm:spPr/>
    </dgm:pt>
    <dgm:pt modelId="{02E65766-C7F1-4218-8FB4-6E0F9F4FCBB3}" type="pres">
      <dgm:prSet presAssocID="{FD101571-825B-417C-8A36-084CAC19B67D}" presName="sibTrans" presStyleCnt="0"/>
      <dgm:spPr/>
    </dgm:pt>
    <dgm:pt modelId="{6456C8B4-11D0-4517-94B7-D71C3A3A08A3}" type="pres">
      <dgm:prSet presAssocID="{0748DAB1-9DEC-4142-9375-2025295CA8E2}" presName="node" presStyleLbl="node1" presStyleIdx="4" presStyleCnt="6">
        <dgm:presLayoutVars>
          <dgm:bulletEnabled val="1"/>
        </dgm:presLayoutVars>
      </dgm:prSet>
      <dgm:spPr/>
    </dgm:pt>
    <dgm:pt modelId="{8F639293-6AF9-4207-BD3E-EE4B90B612D8}" type="pres">
      <dgm:prSet presAssocID="{1AC63819-F0FC-4D09-9A08-977B1C8F9701}" presName="sibTrans" presStyleCnt="0"/>
      <dgm:spPr/>
    </dgm:pt>
    <dgm:pt modelId="{FF47E626-73E2-4BE3-A71C-C4DF76CAE6C4}" type="pres">
      <dgm:prSet presAssocID="{C98B0CF0-2C7B-4044-8EA4-B6753573FE14}" presName="node" presStyleLbl="node1" presStyleIdx="5" presStyleCnt="6">
        <dgm:presLayoutVars>
          <dgm:bulletEnabled val="1"/>
        </dgm:presLayoutVars>
      </dgm:prSet>
      <dgm:spPr/>
    </dgm:pt>
  </dgm:ptLst>
  <dgm:cxnLst>
    <dgm:cxn modelId="{7F827923-69D4-4251-8736-B25F1A47B24E}" type="presOf" srcId="{046A9237-E05C-4AFA-A016-1B82085306D3}" destId="{948C8EE5-DD5F-4FA1-9CAD-445B5D12B503}" srcOrd="0" destOrd="0" presId="urn:microsoft.com/office/officeart/2005/8/layout/default#1"/>
    <dgm:cxn modelId="{B9F38724-759F-4322-B0F1-EA9402AB5AC5}" type="presOf" srcId="{17C0A1CA-F4AB-487D-88FE-8EB736B929F2}" destId="{05CB6EAD-84B6-4130-90A9-24E240F8276F}" srcOrd="0" destOrd="0" presId="urn:microsoft.com/office/officeart/2005/8/layout/default#1"/>
    <dgm:cxn modelId="{CE7A6946-F16E-42ED-A929-7D8BA5194C5F}" srcId="{BBCAF181-72E0-4BF9-9A7F-708DA8408279}" destId="{046A9237-E05C-4AFA-A016-1B82085306D3}" srcOrd="3" destOrd="0" parTransId="{ED6C46D2-3554-457E-A456-256114E6D0C0}" sibTransId="{FD101571-825B-417C-8A36-084CAC19B67D}"/>
    <dgm:cxn modelId="{7121F854-900D-4651-916C-CA6CF4E15EA1}" type="presOf" srcId="{2431C4EC-6819-439C-97EB-DEC92EBCA4F0}" destId="{9B2904F0-5467-4381-B6CF-54B0D6A55609}" srcOrd="0" destOrd="0" presId="urn:microsoft.com/office/officeart/2005/8/layout/default#1"/>
    <dgm:cxn modelId="{E5D50986-1EE3-4B4D-847E-749A4CBD69FD}" srcId="{BBCAF181-72E0-4BF9-9A7F-708DA8408279}" destId="{C98B0CF0-2C7B-4044-8EA4-B6753573FE14}" srcOrd="5" destOrd="0" parTransId="{4381D3F1-030D-431F-B228-CCB1A64F5233}" sibTransId="{2FEA2D5D-F982-4E89-B6E4-4BE1EFB8F9F4}"/>
    <dgm:cxn modelId="{C2BCFC98-53B6-43C4-8335-FFD3B274797D}" srcId="{BBCAF181-72E0-4BF9-9A7F-708DA8408279}" destId="{0748DAB1-9DEC-4142-9375-2025295CA8E2}" srcOrd="4" destOrd="0" parTransId="{B98CE107-418A-4AA5-B398-FA2227A1F6D8}" sibTransId="{1AC63819-F0FC-4D09-9A08-977B1C8F9701}"/>
    <dgm:cxn modelId="{5F9146C9-BCD5-48F7-B145-B6AB3B8EDDB9}" srcId="{BBCAF181-72E0-4BF9-9A7F-708DA8408279}" destId="{A7DD63AA-258D-4347-904C-CEA1182D89EB}" srcOrd="0" destOrd="0" parTransId="{D79030C5-E447-46B1-BE0D-D09AE93B7303}" sibTransId="{716D5695-1B02-49D2-AC9E-03F674017084}"/>
    <dgm:cxn modelId="{5AED50CA-D4A9-41A4-A428-60C50AB92FCA}" srcId="{BBCAF181-72E0-4BF9-9A7F-708DA8408279}" destId="{17C0A1CA-F4AB-487D-88FE-8EB736B929F2}" srcOrd="1" destOrd="0" parTransId="{638E6464-CFD6-45E9-8DA9-3A69F5023268}" sibTransId="{07394627-D700-4363-892B-A572E83F2C07}"/>
    <dgm:cxn modelId="{461529CC-CF77-437D-8665-D8FC0F33EFD2}" type="presOf" srcId="{0748DAB1-9DEC-4142-9375-2025295CA8E2}" destId="{6456C8B4-11D0-4517-94B7-D71C3A3A08A3}" srcOrd="0" destOrd="0" presId="urn:microsoft.com/office/officeart/2005/8/layout/default#1"/>
    <dgm:cxn modelId="{E4635CEA-392D-43F7-B7E7-05FF5BCB02AB}" type="presOf" srcId="{A7DD63AA-258D-4347-904C-CEA1182D89EB}" destId="{538C34AC-F4D6-41AB-945C-A31A86E5F6C7}" srcOrd="0" destOrd="0" presId="urn:microsoft.com/office/officeart/2005/8/layout/default#1"/>
    <dgm:cxn modelId="{184846EA-0371-4365-A571-FD9201B62DD0}" type="presOf" srcId="{BBCAF181-72E0-4BF9-9A7F-708DA8408279}" destId="{B014DB5C-B24D-4BC7-B507-6FE9EA774220}" srcOrd="0" destOrd="0" presId="urn:microsoft.com/office/officeart/2005/8/layout/default#1"/>
    <dgm:cxn modelId="{CA9CE3F4-7454-49B3-9ECD-113CF5CF04B9}" type="presOf" srcId="{C98B0CF0-2C7B-4044-8EA4-B6753573FE14}" destId="{FF47E626-73E2-4BE3-A71C-C4DF76CAE6C4}" srcOrd="0" destOrd="0" presId="urn:microsoft.com/office/officeart/2005/8/layout/default#1"/>
    <dgm:cxn modelId="{4B0D9AFB-701F-4DDE-854C-57375A7F71FB}" srcId="{BBCAF181-72E0-4BF9-9A7F-708DA8408279}" destId="{2431C4EC-6819-439C-97EB-DEC92EBCA4F0}" srcOrd="2" destOrd="0" parTransId="{97232C5C-55D0-4052-81FF-F8D36154EDDF}" sibTransId="{868A0E86-DBA5-4E43-87A2-ADD8B1B63766}"/>
    <dgm:cxn modelId="{508FAF3F-5DE5-423A-888E-D311DCCEB534}" type="presParOf" srcId="{B014DB5C-B24D-4BC7-B507-6FE9EA774220}" destId="{538C34AC-F4D6-41AB-945C-A31A86E5F6C7}" srcOrd="0" destOrd="0" presId="urn:microsoft.com/office/officeart/2005/8/layout/default#1"/>
    <dgm:cxn modelId="{3E7B6C24-A0B3-4C2C-B4CE-39E710BBB5E9}" type="presParOf" srcId="{B014DB5C-B24D-4BC7-B507-6FE9EA774220}" destId="{7CB725E5-0688-434B-8107-FDCDEFFEFED7}" srcOrd="1" destOrd="0" presId="urn:microsoft.com/office/officeart/2005/8/layout/default#1"/>
    <dgm:cxn modelId="{B3E6A7C8-EEB0-45B5-8ABF-3BA0DC1D9BD3}" type="presParOf" srcId="{B014DB5C-B24D-4BC7-B507-6FE9EA774220}" destId="{05CB6EAD-84B6-4130-90A9-24E240F8276F}" srcOrd="2" destOrd="0" presId="urn:microsoft.com/office/officeart/2005/8/layout/default#1"/>
    <dgm:cxn modelId="{4FE834D7-A100-405D-A525-BCC36314A90F}" type="presParOf" srcId="{B014DB5C-B24D-4BC7-B507-6FE9EA774220}" destId="{5974523C-8058-42F5-8FD3-894004196BB6}" srcOrd="3" destOrd="0" presId="urn:microsoft.com/office/officeart/2005/8/layout/default#1"/>
    <dgm:cxn modelId="{58A4F172-C314-4F46-B907-DA6444AA73C6}" type="presParOf" srcId="{B014DB5C-B24D-4BC7-B507-6FE9EA774220}" destId="{9B2904F0-5467-4381-B6CF-54B0D6A55609}" srcOrd="4" destOrd="0" presId="urn:microsoft.com/office/officeart/2005/8/layout/default#1"/>
    <dgm:cxn modelId="{61A86890-5E19-4F5E-970A-F36350E823D0}" type="presParOf" srcId="{B014DB5C-B24D-4BC7-B507-6FE9EA774220}" destId="{991AFF32-275D-4C31-B67C-8C37F293A343}" srcOrd="5" destOrd="0" presId="urn:microsoft.com/office/officeart/2005/8/layout/default#1"/>
    <dgm:cxn modelId="{EED19983-1CB2-47D3-96E6-A978DF92D7DA}" type="presParOf" srcId="{B014DB5C-B24D-4BC7-B507-6FE9EA774220}" destId="{948C8EE5-DD5F-4FA1-9CAD-445B5D12B503}" srcOrd="6" destOrd="0" presId="urn:microsoft.com/office/officeart/2005/8/layout/default#1"/>
    <dgm:cxn modelId="{6C32CACA-159A-4A1A-B7D5-4206567F0A7F}" type="presParOf" srcId="{B014DB5C-B24D-4BC7-B507-6FE9EA774220}" destId="{02E65766-C7F1-4218-8FB4-6E0F9F4FCBB3}" srcOrd="7" destOrd="0" presId="urn:microsoft.com/office/officeart/2005/8/layout/default#1"/>
    <dgm:cxn modelId="{AAE4D476-3089-4204-A006-863DC3039AD5}" type="presParOf" srcId="{B014DB5C-B24D-4BC7-B507-6FE9EA774220}" destId="{6456C8B4-11D0-4517-94B7-D71C3A3A08A3}" srcOrd="8" destOrd="0" presId="urn:microsoft.com/office/officeart/2005/8/layout/default#1"/>
    <dgm:cxn modelId="{495BD14F-3BB9-43D3-B32F-CC24F8C17779}" type="presParOf" srcId="{B014DB5C-B24D-4BC7-B507-6FE9EA774220}" destId="{8F639293-6AF9-4207-BD3E-EE4B90B612D8}" srcOrd="9" destOrd="0" presId="urn:microsoft.com/office/officeart/2005/8/layout/default#1"/>
    <dgm:cxn modelId="{36D17FE0-0EB3-4DE8-A1B4-92CB6C28CBF9}" type="presParOf" srcId="{B014DB5C-B24D-4BC7-B507-6FE9EA774220}" destId="{FF47E626-73E2-4BE3-A71C-C4DF76CAE6C4}" srcOrd="1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CAF181-72E0-4BF9-9A7F-708DA8408279}" type="doc">
      <dgm:prSet loTypeId="urn:microsoft.com/office/officeart/2005/8/layout/default#1" loCatId="list" qsTypeId="urn:microsoft.com/office/officeart/2005/8/quickstyle/simple1" qsCatId="simple" csTypeId="urn:microsoft.com/office/officeart/2005/8/colors/accent2_3" csCatId="accent2" phldr="1"/>
      <dgm:spPr/>
      <dgm:t>
        <a:bodyPr/>
        <a:lstStyle/>
        <a:p>
          <a:endParaRPr lang="en-US"/>
        </a:p>
      </dgm:t>
    </dgm:pt>
    <dgm:pt modelId="{A7DD63AA-258D-4347-904C-CEA1182D89EB}">
      <dgm:prSet phldrT="[Text]"/>
      <dgm:spPr/>
      <dgm:t>
        <a:bodyPr/>
        <a:lstStyle/>
        <a:p>
          <a:r>
            <a:rPr lang="en-US" dirty="0"/>
            <a:t>Threats and Intimidation</a:t>
          </a:r>
        </a:p>
      </dgm:t>
    </dgm:pt>
    <dgm:pt modelId="{D79030C5-E447-46B1-BE0D-D09AE93B7303}" type="parTrans" cxnId="{5F9146C9-BCD5-48F7-B145-B6AB3B8EDDB9}">
      <dgm:prSet/>
      <dgm:spPr/>
      <dgm:t>
        <a:bodyPr/>
        <a:lstStyle/>
        <a:p>
          <a:endParaRPr lang="en-US"/>
        </a:p>
      </dgm:t>
    </dgm:pt>
    <dgm:pt modelId="{716D5695-1B02-49D2-AC9E-03F674017084}" type="sibTrans" cxnId="{5F9146C9-BCD5-48F7-B145-B6AB3B8EDDB9}">
      <dgm:prSet/>
      <dgm:spPr/>
      <dgm:t>
        <a:bodyPr/>
        <a:lstStyle/>
        <a:p>
          <a:endParaRPr lang="en-US"/>
        </a:p>
      </dgm:t>
    </dgm:pt>
    <dgm:pt modelId="{17C0A1CA-F4AB-487D-88FE-8EB736B929F2}">
      <dgm:prSet phldrT="[Text]"/>
      <dgm:spPr/>
      <dgm:t>
        <a:bodyPr/>
        <a:lstStyle/>
        <a:p>
          <a:r>
            <a:rPr lang="en-US" dirty="0"/>
            <a:t>Extreme Mood Swings</a:t>
          </a:r>
        </a:p>
      </dgm:t>
    </dgm:pt>
    <dgm:pt modelId="{638E6464-CFD6-45E9-8DA9-3A69F5023268}" type="parTrans" cxnId="{5AED50CA-D4A9-41A4-A428-60C50AB92FCA}">
      <dgm:prSet/>
      <dgm:spPr/>
      <dgm:t>
        <a:bodyPr/>
        <a:lstStyle/>
        <a:p>
          <a:endParaRPr lang="en-US"/>
        </a:p>
      </dgm:t>
    </dgm:pt>
    <dgm:pt modelId="{07394627-D700-4363-892B-A572E83F2C07}" type="sibTrans" cxnId="{5AED50CA-D4A9-41A4-A428-60C50AB92FCA}">
      <dgm:prSet/>
      <dgm:spPr/>
      <dgm:t>
        <a:bodyPr/>
        <a:lstStyle/>
        <a:p>
          <a:endParaRPr lang="en-US"/>
        </a:p>
      </dgm:t>
    </dgm:pt>
    <dgm:pt modelId="{2431C4EC-6819-439C-97EB-DEC92EBCA4F0}">
      <dgm:prSet phldrT="[Text]"/>
      <dgm:spPr/>
      <dgm:t>
        <a:bodyPr/>
        <a:lstStyle/>
        <a:p>
          <a:r>
            <a:rPr lang="en-US" dirty="0"/>
            <a:t>Not Respecting Boundaries</a:t>
          </a:r>
        </a:p>
      </dgm:t>
    </dgm:pt>
    <dgm:pt modelId="{97232C5C-55D0-4052-81FF-F8D36154EDDF}" type="parTrans" cxnId="{4B0D9AFB-701F-4DDE-854C-57375A7F71FB}">
      <dgm:prSet/>
      <dgm:spPr/>
      <dgm:t>
        <a:bodyPr/>
        <a:lstStyle/>
        <a:p>
          <a:endParaRPr lang="en-US"/>
        </a:p>
      </dgm:t>
    </dgm:pt>
    <dgm:pt modelId="{868A0E86-DBA5-4E43-87A2-ADD8B1B63766}" type="sibTrans" cxnId="{4B0D9AFB-701F-4DDE-854C-57375A7F71FB}">
      <dgm:prSet/>
      <dgm:spPr/>
      <dgm:t>
        <a:bodyPr/>
        <a:lstStyle/>
        <a:p>
          <a:endParaRPr lang="en-US"/>
        </a:p>
      </dgm:t>
    </dgm:pt>
    <dgm:pt modelId="{B014DB5C-B24D-4BC7-B507-6FE9EA774220}" type="pres">
      <dgm:prSet presAssocID="{BBCAF181-72E0-4BF9-9A7F-708DA8408279}" presName="diagram" presStyleCnt="0">
        <dgm:presLayoutVars>
          <dgm:dir/>
          <dgm:resizeHandles val="exact"/>
        </dgm:presLayoutVars>
      </dgm:prSet>
      <dgm:spPr/>
    </dgm:pt>
    <dgm:pt modelId="{538C34AC-F4D6-41AB-945C-A31A86E5F6C7}" type="pres">
      <dgm:prSet presAssocID="{A7DD63AA-258D-4347-904C-CEA1182D89EB}" presName="node" presStyleLbl="node1" presStyleIdx="0" presStyleCnt="3">
        <dgm:presLayoutVars>
          <dgm:bulletEnabled val="1"/>
        </dgm:presLayoutVars>
      </dgm:prSet>
      <dgm:spPr/>
    </dgm:pt>
    <dgm:pt modelId="{7CB725E5-0688-434B-8107-FDCDEFFEFED7}" type="pres">
      <dgm:prSet presAssocID="{716D5695-1B02-49D2-AC9E-03F674017084}" presName="sibTrans" presStyleCnt="0"/>
      <dgm:spPr/>
    </dgm:pt>
    <dgm:pt modelId="{05CB6EAD-84B6-4130-90A9-24E240F8276F}" type="pres">
      <dgm:prSet presAssocID="{17C0A1CA-F4AB-487D-88FE-8EB736B929F2}" presName="node" presStyleLbl="node1" presStyleIdx="1" presStyleCnt="3">
        <dgm:presLayoutVars>
          <dgm:bulletEnabled val="1"/>
        </dgm:presLayoutVars>
      </dgm:prSet>
      <dgm:spPr/>
    </dgm:pt>
    <dgm:pt modelId="{5974523C-8058-42F5-8FD3-894004196BB6}" type="pres">
      <dgm:prSet presAssocID="{07394627-D700-4363-892B-A572E83F2C07}" presName="sibTrans" presStyleCnt="0"/>
      <dgm:spPr/>
    </dgm:pt>
    <dgm:pt modelId="{9B2904F0-5467-4381-B6CF-54B0D6A55609}" type="pres">
      <dgm:prSet presAssocID="{2431C4EC-6819-439C-97EB-DEC92EBCA4F0}" presName="node" presStyleLbl="node1" presStyleIdx="2" presStyleCnt="3">
        <dgm:presLayoutVars>
          <dgm:bulletEnabled val="1"/>
        </dgm:presLayoutVars>
      </dgm:prSet>
      <dgm:spPr/>
    </dgm:pt>
  </dgm:ptLst>
  <dgm:cxnLst>
    <dgm:cxn modelId="{B9F38724-759F-4322-B0F1-EA9402AB5AC5}" type="presOf" srcId="{17C0A1CA-F4AB-487D-88FE-8EB736B929F2}" destId="{05CB6EAD-84B6-4130-90A9-24E240F8276F}" srcOrd="0" destOrd="0" presId="urn:microsoft.com/office/officeart/2005/8/layout/default#1"/>
    <dgm:cxn modelId="{7121F854-900D-4651-916C-CA6CF4E15EA1}" type="presOf" srcId="{2431C4EC-6819-439C-97EB-DEC92EBCA4F0}" destId="{9B2904F0-5467-4381-B6CF-54B0D6A55609}" srcOrd="0" destOrd="0" presId="urn:microsoft.com/office/officeart/2005/8/layout/default#1"/>
    <dgm:cxn modelId="{5F9146C9-BCD5-48F7-B145-B6AB3B8EDDB9}" srcId="{BBCAF181-72E0-4BF9-9A7F-708DA8408279}" destId="{A7DD63AA-258D-4347-904C-CEA1182D89EB}" srcOrd="0" destOrd="0" parTransId="{D79030C5-E447-46B1-BE0D-D09AE93B7303}" sibTransId="{716D5695-1B02-49D2-AC9E-03F674017084}"/>
    <dgm:cxn modelId="{5AED50CA-D4A9-41A4-A428-60C50AB92FCA}" srcId="{BBCAF181-72E0-4BF9-9A7F-708DA8408279}" destId="{17C0A1CA-F4AB-487D-88FE-8EB736B929F2}" srcOrd="1" destOrd="0" parTransId="{638E6464-CFD6-45E9-8DA9-3A69F5023268}" sibTransId="{07394627-D700-4363-892B-A572E83F2C07}"/>
    <dgm:cxn modelId="{E4635CEA-392D-43F7-B7E7-05FF5BCB02AB}" type="presOf" srcId="{A7DD63AA-258D-4347-904C-CEA1182D89EB}" destId="{538C34AC-F4D6-41AB-945C-A31A86E5F6C7}" srcOrd="0" destOrd="0" presId="urn:microsoft.com/office/officeart/2005/8/layout/default#1"/>
    <dgm:cxn modelId="{184846EA-0371-4365-A571-FD9201B62DD0}" type="presOf" srcId="{BBCAF181-72E0-4BF9-9A7F-708DA8408279}" destId="{B014DB5C-B24D-4BC7-B507-6FE9EA774220}" srcOrd="0" destOrd="0" presId="urn:microsoft.com/office/officeart/2005/8/layout/default#1"/>
    <dgm:cxn modelId="{4B0D9AFB-701F-4DDE-854C-57375A7F71FB}" srcId="{BBCAF181-72E0-4BF9-9A7F-708DA8408279}" destId="{2431C4EC-6819-439C-97EB-DEC92EBCA4F0}" srcOrd="2" destOrd="0" parTransId="{97232C5C-55D0-4052-81FF-F8D36154EDDF}" sibTransId="{868A0E86-DBA5-4E43-87A2-ADD8B1B63766}"/>
    <dgm:cxn modelId="{508FAF3F-5DE5-423A-888E-D311DCCEB534}" type="presParOf" srcId="{B014DB5C-B24D-4BC7-B507-6FE9EA774220}" destId="{538C34AC-F4D6-41AB-945C-A31A86E5F6C7}" srcOrd="0" destOrd="0" presId="urn:microsoft.com/office/officeart/2005/8/layout/default#1"/>
    <dgm:cxn modelId="{3E7B6C24-A0B3-4C2C-B4CE-39E710BBB5E9}" type="presParOf" srcId="{B014DB5C-B24D-4BC7-B507-6FE9EA774220}" destId="{7CB725E5-0688-434B-8107-FDCDEFFEFED7}" srcOrd="1" destOrd="0" presId="urn:microsoft.com/office/officeart/2005/8/layout/default#1"/>
    <dgm:cxn modelId="{B3E6A7C8-EEB0-45B5-8ABF-3BA0DC1D9BD3}" type="presParOf" srcId="{B014DB5C-B24D-4BC7-B507-6FE9EA774220}" destId="{05CB6EAD-84B6-4130-90A9-24E240F8276F}" srcOrd="2" destOrd="0" presId="urn:microsoft.com/office/officeart/2005/8/layout/default#1"/>
    <dgm:cxn modelId="{4FE834D7-A100-405D-A525-BCC36314A90F}" type="presParOf" srcId="{B014DB5C-B24D-4BC7-B507-6FE9EA774220}" destId="{5974523C-8058-42F5-8FD3-894004196BB6}" srcOrd="3" destOrd="0" presId="urn:microsoft.com/office/officeart/2005/8/layout/default#1"/>
    <dgm:cxn modelId="{58A4F172-C314-4F46-B907-DA6444AA73C6}" type="presParOf" srcId="{B014DB5C-B24D-4BC7-B507-6FE9EA774220}" destId="{9B2904F0-5467-4381-B6CF-54B0D6A55609}"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D47F56-4B70-44BE-8B52-414080936332}"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01B0194B-CCD2-4990-8A26-8246A44B8200}">
      <dgm:prSet phldrT="[Text]"/>
      <dgm:spPr>
        <a:solidFill>
          <a:schemeClr val="accent1"/>
        </a:solidFill>
      </dgm:spPr>
      <dgm:t>
        <a:bodyPr/>
        <a:lstStyle/>
        <a:p>
          <a:r>
            <a:rPr lang="en-US" b="1" dirty="0"/>
            <a:t>Emotional</a:t>
          </a:r>
          <a:r>
            <a:rPr lang="en-US" dirty="0"/>
            <a:t> </a:t>
          </a:r>
        </a:p>
      </dgm:t>
    </dgm:pt>
    <dgm:pt modelId="{221430B8-ECAF-4A36-A87F-4FF25A0DD9BA}" type="parTrans" cxnId="{B8C82ADE-5412-4CB9-BBD8-2E7D10FCB0D8}">
      <dgm:prSet/>
      <dgm:spPr/>
      <dgm:t>
        <a:bodyPr/>
        <a:lstStyle/>
        <a:p>
          <a:endParaRPr lang="en-US"/>
        </a:p>
      </dgm:t>
    </dgm:pt>
    <dgm:pt modelId="{5A1DB82E-6ECE-4F15-A41A-6C41777E6076}" type="sibTrans" cxnId="{B8C82ADE-5412-4CB9-BBD8-2E7D10FCB0D8}">
      <dgm:prSet/>
      <dgm:spPr/>
      <dgm:t>
        <a:bodyPr/>
        <a:lstStyle/>
        <a:p>
          <a:endParaRPr lang="en-US"/>
        </a:p>
      </dgm:t>
    </dgm:pt>
    <dgm:pt modelId="{941D3F51-6538-4524-9D8C-FE923D3B4289}">
      <dgm:prSet phldrT="[Text]"/>
      <dgm:spPr>
        <a:solidFill>
          <a:schemeClr val="accent1">
            <a:lumMod val="40000"/>
            <a:lumOff val="60000"/>
          </a:schemeClr>
        </a:solidFill>
      </dgm:spPr>
      <dgm:t>
        <a:bodyPr/>
        <a:lstStyle/>
        <a:p>
          <a:r>
            <a:rPr lang="en-US" b="1" dirty="0"/>
            <a:t>Verbal</a:t>
          </a:r>
        </a:p>
      </dgm:t>
    </dgm:pt>
    <dgm:pt modelId="{16FD9DBD-554B-4B2D-8B0C-8AAB50E95C40}" type="parTrans" cxnId="{20F700FE-D270-4A71-9F87-3F7866D26722}">
      <dgm:prSet/>
      <dgm:spPr/>
      <dgm:t>
        <a:bodyPr/>
        <a:lstStyle/>
        <a:p>
          <a:endParaRPr lang="en-US"/>
        </a:p>
      </dgm:t>
    </dgm:pt>
    <dgm:pt modelId="{8E9EB8B9-BDFA-4965-A97C-8FEE99204C1E}" type="sibTrans" cxnId="{20F700FE-D270-4A71-9F87-3F7866D26722}">
      <dgm:prSet/>
      <dgm:spPr/>
      <dgm:t>
        <a:bodyPr/>
        <a:lstStyle/>
        <a:p>
          <a:endParaRPr lang="en-US"/>
        </a:p>
      </dgm:t>
    </dgm:pt>
    <dgm:pt modelId="{D56EFBAF-B1C0-4859-AA78-D505F1881207}">
      <dgm:prSet phldrT="[Text]"/>
      <dgm:spPr>
        <a:solidFill>
          <a:schemeClr val="accent1">
            <a:lumMod val="60000"/>
            <a:lumOff val="40000"/>
          </a:schemeClr>
        </a:solidFill>
      </dgm:spPr>
      <dgm:t>
        <a:bodyPr/>
        <a:lstStyle/>
        <a:p>
          <a:r>
            <a:rPr lang="en-US" b="1" dirty="0"/>
            <a:t>Physical</a:t>
          </a:r>
        </a:p>
      </dgm:t>
    </dgm:pt>
    <dgm:pt modelId="{FAC492FA-816E-4F9E-8AD5-E92EC14C90E3}" type="parTrans" cxnId="{9996E69A-999F-4000-9B8F-A5491951BEA7}">
      <dgm:prSet/>
      <dgm:spPr/>
      <dgm:t>
        <a:bodyPr/>
        <a:lstStyle/>
        <a:p>
          <a:endParaRPr lang="en-US"/>
        </a:p>
      </dgm:t>
    </dgm:pt>
    <dgm:pt modelId="{4DE265A3-FE63-4AE0-A989-5C36393404C8}" type="sibTrans" cxnId="{9996E69A-999F-4000-9B8F-A5491951BEA7}">
      <dgm:prSet/>
      <dgm:spPr/>
      <dgm:t>
        <a:bodyPr/>
        <a:lstStyle/>
        <a:p>
          <a:endParaRPr lang="en-US"/>
        </a:p>
      </dgm:t>
    </dgm:pt>
    <dgm:pt modelId="{CC4B4CEB-19D2-4F6A-A565-757674C305F0}">
      <dgm:prSet phldrT="[Text]"/>
      <dgm:spPr>
        <a:solidFill>
          <a:schemeClr val="accent1">
            <a:lumMod val="75000"/>
          </a:schemeClr>
        </a:solidFill>
      </dgm:spPr>
      <dgm:t>
        <a:bodyPr/>
        <a:lstStyle/>
        <a:p>
          <a:r>
            <a:rPr lang="en-US" b="1" dirty="0"/>
            <a:t>Sexual</a:t>
          </a:r>
        </a:p>
      </dgm:t>
    </dgm:pt>
    <dgm:pt modelId="{7C37BABF-4422-467B-963F-66485EE42E69}" type="parTrans" cxnId="{29248AC5-E6C5-4319-866A-E5DF11D44B6A}">
      <dgm:prSet/>
      <dgm:spPr/>
      <dgm:t>
        <a:bodyPr/>
        <a:lstStyle/>
        <a:p>
          <a:endParaRPr lang="en-US"/>
        </a:p>
      </dgm:t>
    </dgm:pt>
    <dgm:pt modelId="{53C143AF-2D92-491F-B82C-32E883ABEA32}" type="sibTrans" cxnId="{29248AC5-E6C5-4319-866A-E5DF11D44B6A}">
      <dgm:prSet/>
      <dgm:spPr/>
      <dgm:t>
        <a:bodyPr/>
        <a:lstStyle/>
        <a:p>
          <a:endParaRPr lang="en-US"/>
        </a:p>
      </dgm:t>
    </dgm:pt>
    <dgm:pt modelId="{98A61A01-9DA3-4E82-B8A4-5B6DE0F1C785}">
      <dgm:prSet phldrT="[Text]"/>
      <dgm:spPr>
        <a:solidFill>
          <a:srgbClr val="7030A0"/>
        </a:solidFill>
      </dgm:spPr>
      <dgm:t>
        <a:bodyPr/>
        <a:lstStyle/>
        <a:p>
          <a:r>
            <a:rPr lang="en-US" b="1" dirty="0"/>
            <a:t>Digital</a:t>
          </a:r>
        </a:p>
      </dgm:t>
    </dgm:pt>
    <dgm:pt modelId="{23A424BB-ECB7-4588-853F-E3D3FA8770F1}" type="parTrans" cxnId="{C5090716-41BF-41FD-A147-C479142D39F3}">
      <dgm:prSet/>
      <dgm:spPr/>
      <dgm:t>
        <a:bodyPr/>
        <a:lstStyle/>
        <a:p>
          <a:endParaRPr lang="en-US"/>
        </a:p>
      </dgm:t>
    </dgm:pt>
    <dgm:pt modelId="{FC5FB7F5-3862-4AEC-9DC2-257B7B1ED0C1}" type="sibTrans" cxnId="{C5090716-41BF-41FD-A147-C479142D39F3}">
      <dgm:prSet/>
      <dgm:spPr/>
      <dgm:t>
        <a:bodyPr/>
        <a:lstStyle/>
        <a:p>
          <a:endParaRPr lang="en-US"/>
        </a:p>
      </dgm:t>
    </dgm:pt>
    <dgm:pt modelId="{67FDFAB9-BF02-4279-B848-7A867888FF58}">
      <dgm:prSet phldrT="[Text]"/>
      <dgm:spPr>
        <a:solidFill>
          <a:srgbClr val="BC8FBD"/>
        </a:solidFill>
      </dgm:spPr>
      <dgm:t>
        <a:bodyPr/>
        <a:lstStyle/>
        <a:p>
          <a:r>
            <a:rPr lang="en-US" b="1" dirty="0"/>
            <a:t>Financial</a:t>
          </a:r>
        </a:p>
      </dgm:t>
    </dgm:pt>
    <dgm:pt modelId="{B39AB8D2-1D25-4994-AFE4-4E6591CF82AD}" type="parTrans" cxnId="{6B9D5A2D-F7A4-47E6-97A0-3501D1EB6C64}">
      <dgm:prSet/>
      <dgm:spPr/>
      <dgm:t>
        <a:bodyPr/>
        <a:lstStyle/>
        <a:p>
          <a:endParaRPr lang="en-US"/>
        </a:p>
      </dgm:t>
    </dgm:pt>
    <dgm:pt modelId="{3895AABA-F995-4059-A2F4-F2DDAFA04F8B}" type="sibTrans" cxnId="{6B9D5A2D-F7A4-47E6-97A0-3501D1EB6C64}">
      <dgm:prSet/>
      <dgm:spPr/>
      <dgm:t>
        <a:bodyPr/>
        <a:lstStyle/>
        <a:p>
          <a:endParaRPr lang="en-US"/>
        </a:p>
      </dgm:t>
    </dgm:pt>
    <dgm:pt modelId="{DC3AAD38-0D2B-41BD-8A4A-A260FF2D20F6}" type="pres">
      <dgm:prSet presAssocID="{CED47F56-4B70-44BE-8B52-414080936332}" presName="cycle" presStyleCnt="0">
        <dgm:presLayoutVars>
          <dgm:dir/>
          <dgm:resizeHandles val="exact"/>
        </dgm:presLayoutVars>
      </dgm:prSet>
      <dgm:spPr/>
    </dgm:pt>
    <dgm:pt modelId="{DBD333FA-2AD1-4AC2-A337-FD211AA3E08D}" type="pres">
      <dgm:prSet presAssocID="{01B0194B-CCD2-4990-8A26-8246A44B8200}" presName="node" presStyleLbl="node1" presStyleIdx="0" presStyleCnt="6">
        <dgm:presLayoutVars>
          <dgm:bulletEnabled val="1"/>
        </dgm:presLayoutVars>
      </dgm:prSet>
      <dgm:spPr/>
    </dgm:pt>
    <dgm:pt modelId="{4CB2FA41-31E7-4690-9C0B-F22020735AE8}" type="pres">
      <dgm:prSet presAssocID="{01B0194B-CCD2-4990-8A26-8246A44B8200}" presName="spNode" presStyleCnt="0"/>
      <dgm:spPr/>
    </dgm:pt>
    <dgm:pt modelId="{3C96EAC5-9F2A-46DC-89F3-347B4BAFAC30}" type="pres">
      <dgm:prSet presAssocID="{5A1DB82E-6ECE-4F15-A41A-6C41777E6076}" presName="sibTrans" presStyleLbl="sibTrans1D1" presStyleIdx="0" presStyleCnt="6"/>
      <dgm:spPr/>
    </dgm:pt>
    <dgm:pt modelId="{57275708-E607-4023-9DAA-87897DB85262}" type="pres">
      <dgm:prSet presAssocID="{941D3F51-6538-4524-9D8C-FE923D3B4289}" presName="node" presStyleLbl="node1" presStyleIdx="1" presStyleCnt="6">
        <dgm:presLayoutVars>
          <dgm:bulletEnabled val="1"/>
        </dgm:presLayoutVars>
      </dgm:prSet>
      <dgm:spPr/>
    </dgm:pt>
    <dgm:pt modelId="{848F2051-E1B1-4A3A-8906-464796DCFEA3}" type="pres">
      <dgm:prSet presAssocID="{941D3F51-6538-4524-9D8C-FE923D3B4289}" presName="spNode" presStyleCnt="0"/>
      <dgm:spPr/>
    </dgm:pt>
    <dgm:pt modelId="{EFBEB6EC-568D-4361-B804-FBCBE8E3463F}" type="pres">
      <dgm:prSet presAssocID="{8E9EB8B9-BDFA-4965-A97C-8FEE99204C1E}" presName="sibTrans" presStyleLbl="sibTrans1D1" presStyleIdx="1" presStyleCnt="6"/>
      <dgm:spPr/>
    </dgm:pt>
    <dgm:pt modelId="{E51E9830-F9EB-4864-B583-78A62F0E6B78}" type="pres">
      <dgm:prSet presAssocID="{D56EFBAF-B1C0-4859-AA78-D505F1881207}" presName="node" presStyleLbl="node1" presStyleIdx="2" presStyleCnt="6">
        <dgm:presLayoutVars>
          <dgm:bulletEnabled val="1"/>
        </dgm:presLayoutVars>
      </dgm:prSet>
      <dgm:spPr/>
    </dgm:pt>
    <dgm:pt modelId="{EE5B1DC7-ECD7-4DC4-B802-07946762BEFA}" type="pres">
      <dgm:prSet presAssocID="{D56EFBAF-B1C0-4859-AA78-D505F1881207}" presName="spNode" presStyleCnt="0"/>
      <dgm:spPr/>
    </dgm:pt>
    <dgm:pt modelId="{ECC37077-122F-4392-8D78-7D39D12642F8}" type="pres">
      <dgm:prSet presAssocID="{4DE265A3-FE63-4AE0-A989-5C36393404C8}" presName="sibTrans" presStyleLbl="sibTrans1D1" presStyleIdx="2" presStyleCnt="6"/>
      <dgm:spPr/>
    </dgm:pt>
    <dgm:pt modelId="{12F58131-91F4-4CA0-A97E-8A244FC4188E}" type="pres">
      <dgm:prSet presAssocID="{CC4B4CEB-19D2-4F6A-A565-757674C305F0}" presName="node" presStyleLbl="node1" presStyleIdx="3" presStyleCnt="6">
        <dgm:presLayoutVars>
          <dgm:bulletEnabled val="1"/>
        </dgm:presLayoutVars>
      </dgm:prSet>
      <dgm:spPr/>
    </dgm:pt>
    <dgm:pt modelId="{6EA78BEE-A255-4893-8961-42965834D32E}" type="pres">
      <dgm:prSet presAssocID="{CC4B4CEB-19D2-4F6A-A565-757674C305F0}" presName="spNode" presStyleCnt="0"/>
      <dgm:spPr/>
    </dgm:pt>
    <dgm:pt modelId="{3C5C5E26-3DFC-4974-9BF8-D46D422ECDAB}" type="pres">
      <dgm:prSet presAssocID="{53C143AF-2D92-491F-B82C-32E883ABEA32}" presName="sibTrans" presStyleLbl="sibTrans1D1" presStyleIdx="3" presStyleCnt="6"/>
      <dgm:spPr/>
    </dgm:pt>
    <dgm:pt modelId="{FC60EA27-7AE8-44F2-98F2-817DC2D190A5}" type="pres">
      <dgm:prSet presAssocID="{98A61A01-9DA3-4E82-B8A4-5B6DE0F1C785}" presName="node" presStyleLbl="node1" presStyleIdx="4" presStyleCnt="6">
        <dgm:presLayoutVars>
          <dgm:bulletEnabled val="1"/>
        </dgm:presLayoutVars>
      </dgm:prSet>
      <dgm:spPr/>
    </dgm:pt>
    <dgm:pt modelId="{5A25E36D-BBC8-4816-BC56-21E3CE7339C3}" type="pres">
      <dgm:prSet presAssocID="{98A61A01-9DA3-4E82-B8A4-5B6DE0F1C785}" presName="spNode" presStyleCnt="0"/>
      <dgm:spPr/>
    </dgm:pt>
    <dgm:pt modelId="{716C01BE-7281-4E68-BBDE-F08C31ECE578}" type="pres">
      <dgm:prSet presAssocID="{FC5FB7F5-3862-4AEC-9DC2-257B7B1ED0C1}" presName="sibTrans" presStyleLbl="sibTrans1D1" presStyleIdx="4" presStyleCnt="6"/>
      <dgm:spPr/>
    </dgm:pt>
    <dgm:pt modelId="{239A4BAD-293B-4F6D-BC80-D07DAF426CCE}" type="pres">
      <dgm:prSet presAssocID="{67FDFAB9-BF02-4279-B848-7A867888FF58}" presName="node" presStyleLbl="node1" presStyleIdx="5" presStyleCnt="6">
        <dgm:presLayoutVars>
          <dgm:bulletEnabled val="1"/>
        </dgm:presLayoutVars>
      </dgm:prSet>
      <dgm:spPr/>
    </dgm:pt>
    <dgm:pt modelId="{FD91507E-58EB-455B-9F67-574D4E96953E}" type="pres">
      <dgm:prSet presAssocID="{67FDFAB9-BF02-4279-B848-7A867888FF58}" presName="spNode" presStyleCnt="0"/>
      <dgm:spPr/>
    </dgm:pt>
    <dgm:pt modelId="{79E71EB1-AE69-4EAA-B646-0F1D274C1A15}" type="pres">
      <dgm:prSet presAssocID="{3895AABA-F995-4059-A2F4-F2DDAFA04F8B}" presName="sibTrans" presStyleLbl="sibTrans1D1" presStyleIdx="5" presStyleCnt="6"/>
      <dgm:spPr/>
    </dgm:pt>
  </dgm:ptLst>
  <dgm:cxnLst>
    <dgm:cxn modelId="{728F7909-C37F-4BB2-A200-F16D3689B9EF}" type="presOf" srcId="{CED47F56-4B70-44BE-8B52-414080936332}" destId="{DC3AAD38-0D2B-41BD-8A4A-A260FF2D20F6}" srcOrd="0" destOrd="0" presId="urn:microsoft.com/office/officeart/2005/8/layout/cycle6"/>
    <dgm:cxn modelId="{088C5B0A-5FA4-4D0B-AEE7-A23FB24BFA68}" type="presOf" srcId="{5A1DB82E-6ECE-4F15-A41A-6C41777E6076}" destId="{3C96EAC5-9F2A-46DC-89F3-347B4BAFAC30}" srcOrd="0" destOrd="0" presId="urn:microsoft.com/office/officeart/2005/8/layout/cycle6"/>
    <dgm:cxn modelId="{C5090716-41BF-41FD-A147-C479142D39F3}" srcId="{CED47F56-4B70-44BE-8B52-414080936332}" destId="{98A61A01-9DA3-4E82-B8A4-5B6DE0F1C785}" srcOrd="4" destOrd="0" parTransId="{23A424BB-ECB7-4588-853F-E3D3FA8770F1}" sibTransId="{FC5FB7F5-3862-4AEC-9DC2-257B7B1ED0C1}"/>
    <dgm:cxn modelId="{A4C3FF17-C9C9-4C5D-89C5-0BA7261182EC}" type="presOf" srcId="{8E9EB8B9-BDFA-4965-A97C-8FEE99204C1E}" destId="{EFBEB6EC-568D-4361-B804-FBCBE8E3463F}" srcOrd="0" destOrd="0" presId="urn:microsoft.com/office/officeart/2005/8/layout/cycle6"/>
    <dgm:cxn modelId="{A8A73719-FD0B-48BC-8B3F-CADA57A42825}" type="presOf" srcId="{53C143AF-2D92-491F-B82C-32E883ABEA32}" destId="{3C5C5E26-3DFC-4974-9BF8-D46D422ECDAB}" srcOrd="0" destOrd="0" presId="urn:microsoft.com/office/officeart/2005/8/layout/cycle6"/>
    <dgm:cxn modelId="{6B9D5A2D-F7A4-47E6-97A0-3501D1EB6C64}" srcId="{CED47F56-4B70-44BE-8B52-414080936332}" destId="{67FDFAB9-BF02-4279-B848-7A867888FF58}" srcOrd="5" destOrd="0" parTransId="{B39AB8D2-1D25-4994-AFE4-4E6591CF82AD}" sibTransId="{3895AABA-F995-4059-A2F4-F2DDAFA04F8B}"/>
    <dgm:cxn modelId="{E9EC1D5E-62E4-446E-91DA-7904B928550A}" type="presOf" srcId="{CC4B4CEB-19D2-4F6A-A565-757674C305F0}" destId="{12F58131-91F4-4CA0-A97E-8A244FC4188E}" srcOrd="0" destOrd="0" presId="urn:microsoft.com/office/officeart/2005/8/layout/cycle6"/>
    <dgm:cxn modelId="{A89EA741-CA3C-4ACE-90BA-2C4BF8BD7648}" type="presOf" srcId="{D56EFBAF-B1C0-4859-AA78-D505F1881207}" destId="{E51E9830-F9EB-4864-B583-78A62F0E6B78}" srcOrd="0" destOrd="0" presId="urn:microsoft.com/office/officeart/2005/8/layout/cycle6"/>
    <dgm:cxn modelId="{6F5DC844-0448-4D12-B6F4-08B01F02A457}" type="presOf" srcId="{98A61A01-9DA3-4E82-B8A4-5B6DE0F1C785}" destId="{FC60EA27-7AE8-44F2-98F2-817DC2D190A5}" srcOrd="0" destOrd="0" presId="urn:microsoft.com/office/officeart/2005/8/layout/cycle6"/>
    <dgm:cxn modelId="{8D2A2749-BAEF-46FB-A881-8191B3FCC544}" type="presOf" srcId="{67FDFAB9-BF02-4279-B848-7A867888FF58}" destId="{239A4BAD-293B-4F6D-BC80-D07DAF426CCE}" srcOrd="0" destOrd="0" presId="urn:microsoft.com/office/officeart/2005/8/layout/cycle6"/>
    <dgm:cxn modelId="{700C8078-87FF-4A73-989E-1E19659A0818}" type="presOf" srcId="{FC5FB7F5-3862-4AEC-9DC2-257B7B1ED0C1}" destId="{716C01BE-7281-4E68-BBDE-F08C31ECE578}" srcOrd="0" destOrd="0" presId="urn:microsoft.com/office/officeart/2005/8/layout/cycle6"/>
    <dgm:cxn modelId="{9996E69A-999F-4000-9B8F-A5491951BEA7}" srcId="{CED47F56-4B70-44BE-8B52-414080936332}" destId="{D56EFBAF-B1C0-4859-AA78-D505F1881207}" srcOrd="2" destOrd="0" parTransId="{FAC492FA-816E-4F9E-8AD5-E92EC14C90E3}" sibTransId="{4DE265A3-FE63-4AE0-A989-5C36393404C8}"/>
    <dgm:cxn modelId="{897CDAC1-84A5-4CFF-980E-26AF86963D7A}" type="presOf" srcId="{4DE265A3-FE63-4AE0-A989-5C36393404C8}" destId="{ECC37077-122F-4392-8D78-7D39D12642F8}" srcOrd="0" destOrd="0" presId="urn:microsoft.com/office/officeart/2005/8/layout/cycle6"/>
    <dgm:cxn modelId="{29248AC5-E6C5-4319-866A-E5DF11D44B6A}" srcId="{CED47F56-4B70-44BE-8B52-414080936332}" destId="{CC4B4CEB-19D2-4F6A-A565-757674C305F0}" srcOrd="3" destOrd="0" parTransId="{7C37BABF-4422-467B-963F-66485EE42E69}" sibTransId="{53C143AF-2D92-491F-B82C-32E883ABEA32}"/>
    <dgm:cxn modelId="{DCD3A6C7-4D54-45B9-8BFD-97DD09433B1B}" type="presOf" srcId="{941D3F51-6538-4524-9D8C-FE923D3B4289}" destId="{57275708-E607-4023-9DAA-87897DB85262}" srcOrd="0" destOrd="0" presId="urn:microsoft.com/office/officeart/2005/8/layout/cycle6"/>
    <dgm:cxn modelId="{1F0FC4CE-2A59-4A79-AB05-7B51411D64EF}" type="presOf" srcId="{3895AABA-F995-4059-A2F4-F2DDAFA04F8B}" destId="{79E71EB1-AE69-4EAA-B646-0F1D274C1A15}" srcOrd="0" destOrd="0" presId="urn:microsoft.com/office/officeart/2005/8/layout/cycle6"/>
    <dgm:cxn modelId="{2FCA81D6-324C-4829-851C-B0839C177611}" type="presOf" srcId="{01B0194B-CCD2-4990-8A26-8246A44B8200}" destId="{DBD333FA-2AD1-4AC2-A337-FD211AA3E08D}" srcOrd="0" destOrd="0" presId="urn:microsoft.com/office/officeart/2005/8/layout/cycle6"/>
    <dgm:cxn modelId="{B8C82ADE-5412-4CB9-BBD8-2E7D10FCB0D8}" srcId="{CED47F56-4B70-44BE-8B52-414080936332}" destId="{01B0194B-CCD2-4990-8A26-8246A44B8200}" srcOrd="0" destOrd="0" parTransId="{221430B8-ECAF-4A36-A87F-4FF25A0DD9BA}" sibTransId="{5A1DB82E-6ECE-4F15-A41A-6C41777E6076}"/>
    <dgm:cxn modelId="{20F700FE-D270-4A71-9F87-3F7866D26722}" srcId="{CED47F56-4B70-44BE-8B52-414080936332}" destId="{941D3F51-6538-4524-9D8C-FE923D3B4289}" srcOrd="1" destOrd="0" parTransId="{16FD9DBD-554B-4B2D-8B0C-8AAB50E95C40}" sibTransId="{8E9EB8B9-BDFA-4965-A97C-8FEE99204C1E}"/>
    <dgm:cxn modelId="{ECAFEB95-1E2D-422C-8E32-62284386C206}" type="presParOf" srcId="{DC3AAD38-0D2B-41BD-8A4A-A260FF2D20F6}" destId="{DBD333FA-2AD1-4AC2-A337-FD211AA3E08D}" srcOrd="0" destOrd="0" presId="urn:microsoft.com/office/officeart/2005/8/layout/cycle6"/>
    <dgm:cxn modelId="{B0AC3EC4-E5B2-483C-8B54-620D2BA5A519}" type="presParOf" srcId="{DC3AAD38-0D2B-41BD-8A4A-A260FF2D20F6}" destId="{4CB2FA41-31E7-4690-9C0B-F22020735AE8}" srcOrd="1" destOrd="0" presId="urn:microsoft.com/office/officeart/2005/8/layout/cycle6"/>
    <dgm:cxn modelId="{8EC69FEC-43D1-45BC-8B6D-369D579D3B30}" type="presParOf" srcId="{DC3AAD38-0D2B-41BD-8A4A-A260FF2D20F6}" destId="{3C96EAC5-9F2A-46DC-89F3-347B4BAFAC30}" srcOrd="2" destOrd="0" presId="urn:microsoft.com/office/officeart/2005/8/layout/cycle6"/>
    <dgm:cxn modelId="{385651AC-43BC-42EA-916C-CD36C5038B45}" type="presParOf" srcId="{DC3AAD38-0D2B-41BD-8A4A-A260FF2D20F6}" destId="{57275708-E607-4023-9DAA-87897DB85262}" srcOrd="3" destOrd="0" presId="urn:microsoft.com/office/officeart/2005/8/layout/cycle6"/>
    <dgm:cxn modelId="{A3AF01A3-AA28-46D6-B66E-0CE7C0AC3F78}" type="presParOf" srcId="{DC3AAD38-0D2B-41BD-8A4A-A260FF2D20F6}" destId="{848F2051-E1B1-4A3A-8906-464796DCFEA3}" srcOrd="4" destOrd="0" presId="urn:microsoft.com/office/officeart/2005/8/layout/cycle6"/>
    <dgm:cxn modelId="{1CB7A295-F686-4940-9666-ED24BC6C48D5}" type="presParOf" srcId="{DC3AAD38-0D2B-41BD-8A4A-A260FF2D20F6}" destId="{EFBEB6EC-568D-4361-B804-FBCBE8E3463F}" srcOrd="5" destOrd="0" presId="urn:microsoft.com/office/officeart/2005/8/layout/cycle6"/>
    <dgm:cxn modelId="{65DCE9D5-9960-4C29-B968-3B1381FCB0DC}" type="presParOf" srcId="{DC3AAD38-0D2B-41BD-8A4A-A260FF2D20F6}" destId="{E51E9830-F9EB-4864-B583-78A62F0E6B78}" srcOrd="6" destOrd="0" presId="urn:microsoft.com/office/officeart/2005/8/layout/cycle6"/>
    <dgm:cxn modelId="{3A606DCB-7C12-45A9-9CAB-0A74FB6A01A0}" type="presParOf" srcId="{DC3AAD38-0D2B-41BD-8A4A-A260FF2D20F6}" destId="{EE5B1DC7-ECD7-4DC4-B802-07946762BEFA}" srcOrd="7" destOrd="0" presId="urn:microsoft.com/office/officeart/2005/8/layout/cycle6"/>
    <dgm:cxn modelId="{2F3C2994-A2AE-4862-8EEC-91E60410A210}" type="presParOf" srcId="{DC3AAD38-0D2B-41BD-8A4A-A260FF2D20F6}" destId="{ECC37077-122F-4392-8D78-7D39D12642F8}" srcOrd="8" destOrd="0" presId="urn:microsoft.com/office/officeart/2005/8/layout/cycle6"/>
    <dgm:cxn modelId="{74933A69-7163-496D-AAB0-3C5DE2CB03F6}" type="presParOf" srcId="{DC3AAD38-0D2B-41BD-8A4A-A260FF2D20F6}" destId="{12F58131-91F4-4CA0-A97E-8A244FC4188E}" srcOrd="9" destOrd="0" presId="urn:microsoft.com/office/officeart/2005/8/layout/cycle6"/>
    <dgm:cxn modelId="{FFACD43D-A449-4AD3-BA6E-D604C062DF11}" type="presParOf" srcId="{DC3AAD38-0D2B-41BD-8A4A-A260FF2D20F6}" destId="{6EA78BEE-A255-4893-8961-42965834D32E}" srcOrd="10" destOrd="0" presId="urn:microsoft.com/office/officeart/2005/8/layout/cycle6"/>
    <dgm:cxn modelId="{70A547D8-57AA-4BCB-9D83-F87644B70F97}" type="presParOf" srcId="{DC3AAD38-0D2B-41BD-8A4A-A260FF2D20F6}" destId="{3C5C5E26-3DFC-4974-9BF8-D46D422ECDAB}" srcOrd="11" destOrd="0" presId="urn:microsoft.com/office/officeart/2005/8/layout/cycle6"/>
    <dgm:cxn modelId="{2D7DC2E5-098C-4A83-A517-624EF283BB01}" type="presParOf" srcId="{DC3AAD38-0D2B-41BD-8A4A-A260FF2D20F6}" destId="{FC60EA27-7AE8-44F2-98F2-817DC2D190A5}" srcOrd="12" destOrd="0" presId="urn:microsoft.com/office/officeart/2005/8/layout/cycle6"/>
    <dgm:cxn modelId="{2615C916-D58A-4B5F-A275-A4B4A89FF8D7}" type="presParOf" srcId="{DC3AAD38-0D2B-41BD-8A4A-A260FF2D20F6}" destId="{5A25E36D-BBC8-4816-BC56-21E3CE7339C3}" srcOrd="13" destOrd="0" presId="urn:microsoft.com/office/officeart/2005/8/layout/cycle6"/>
    <dgm:cxn modelId="{C3607B60-D8C5-4409-945E-D1302AD5E933}" type="presParOf" srcId="{DC3AAD38-0D2B-41BD-8A4A-A260FF2D20F6}" destId="{716C01BE-7281-4E68-BBDE-F08C31ECE578}" srcOrd="14" destOrd="0" presId="urn:microsoft.com/office/officeart/2005/8/layout/cycle6"/>
    <dgm:cxn modelId="{A72128E0-CF66-4C30-9C89-C93313B55756}" type="presParOf" srcId="{DC3AAD38-0D2B-41BD-8A4A-A260FF2D20F6}" destId="{239A4BAD-293B-4F6D-BC80-D07DAF426CCE}" srcOrd="15" destOrd="0" presId="urn:microsoft.com/office/officeart/2005/8/layout/cycle6"/>
    <dgm:cxn modelId="{CCBB838E-D870-40AD-A6B6-D148A3A73592}" type="presParOf" srcId="{DC3AAD38-0D2B-41BD-8A4A-A260FF2D20F6}" destId="{FD91507E-58EB-455B-9F67-574D4E96953E}" srcOrd="16" destOrd="0" presId="urn:microsoft.com/office/officeart/2005/8/layout/cycle6"/>
    <dgm:cxn modelId="{665FFCCD-A3A9-4EB9-B422-588A38937457}" type="presParOf" srcId="{DC3AAD38-0D2B-41BD-8A4A-A260FF2D20F6}" destId="{79E71EB1-AE69-4EAA-B646-0F1D274C1A15}"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CAF181-72E0-4BF9-9A7F-708DA8408279}" type="doc">
      <dgm:prSet loTypeId="urn:microsoft.com/office/officeart/2005/8/layout/default#1" loCatId="list" qsTypeId="urn:microsoft.com/office/officeart/2005/8/quickstyle/simple1" qsCatId="simple" csTypeId="urn:microsoft.com/office/officeart/2005/8/colors/accent4_2" csCatId="accent4" phldr="1"/>
      <dgm:spPr/>
      <dgm:t>
        <a:bodyPr/>
        <a:lstStyle/>
        <a:p>
          <a:endParaRPr lang="en-US"/>
        </a:p>
      </dgm:t>
    </dgm:pt>
    <dgm:pt modelId="{A7DD63AA-258D-4347-904C-CEA1182D89EB}">
      <dgm:prSet phldrT="[Text]" custT="1"/>
      <dgm:spPr>
        <a:xfrm>
          <a:off x="0" y="542014"/>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Be assertive </a:t>
          </a:r>
        </a:p>
      </dgm:t>
    </dgm:pt>
    <dgm:pt modelId="{D79030C5-E447-46B1-BE0D-D09AE93B7303}" type="parTrans" cxnId="{5F9146C9-BCD5-48F7-B145-B6AB3B8EDDB9}">
      <dgm:prSet/>
      <dgm:spPr/>
      <dgm:t>
        <a:bodyPr/>
        <a:lstStyle/>
        <a:p>
          <a:endParaRPr lang="en-US" sz="2000"/>
        </a:p>
      </dgm:t>
    </dgm:pt>
    <dgm:pt modelId="{716D5695-1B02-49D2-AC9E-03F674017084}" type="sibTrans" cxnId="{5F9146C9-BCD5-48F7-B145-B6AB3B8EDDB9}">
      <dgm:prSet/>
      <dgm:spPr/>
      <dgm:t>
        <a:bodyPr/>
        <a:lstStyle/>
        <a:p>
          <a:endParaRPr lang="en-US" sz="2000"/>
        </a:p>
      </dgm:t>
    </dgm:pt>
    <dgm:pt modelId="{17C0A1CA-F4AB-487D-88FE-8EB736B929F2}">
      <dgm:prSet phldrT="[Text]" custT="1"/>
      <dgm:spPr>
        <a:xfrm>
          <a:off x="2291085" y="543437"/>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Trust &amp; respect both ways</a:t>
          </a:r>
        </a:p>
      </dgm:t>
    </dgm:pt>
    <dgm:pt modelId="{638E6464-CFD6-45E9-8DA9-3A69F5023268}" type="parTrans" cxnId="{5AED50CA-D4A9-41A4-A428-60C50AB92FCA}">
      <dgm:prSet/>
      <dgm:spPr/>
      <dgm:t>
        <a:bodyPr/>
        <a:lstStyle/>
        <a:p>
          <a:endParaRPr lang="en-US" sz="2000"/>
        </a:p>
      </dgm:t>
    </dgm:pt>
    <dgm:pt modelId="{07394627-D700-4363-892B-A572E83F2C07}" type="sibTrans" cxnId="{5AED50CA-D4A9-41A4-A428-60C50AB92FCA}">
      <dgm:prSet/>
      <dgm:spPr/>
      <dgm:t>
        <a:bodyPr/>
        <a:lstStyle/>
        <a:p>
          <a:endParaRPr lang="en-US" sz="2000"/>
        </a:p>
      </dgm:t>
    </dgm:pt>
    <dgm:pt modelId="{046A9237-E05C-4AFA-A016-1B82085306D3}">
      <dgm:prSet phldrT="[Text]" custT="1"/>
      <dgm:spPr>
        <a:xfrm>
          <a:off x="6865576" y="543437"/>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Thoughts can be expressed openly</a:t>
          </a:r>
        </a:p>
      </dgm:t>
    </dgm:pt>
    <dgm:pt modelId="{ED6C46D2-3554-457E-A456-256114E6D0C0}" type="parTrans" cxnId="{CE7A6946-F16E-42ED-A929-7D8BA5194C5F}">
      <dgm:prSet/>
      <dgm:spPr/>
      <dgm:t>
        <a:bodyPr/>
        <a:lstStyle/>
        <a:p>
          <a:endParaRPr lang="en-US" sz="2000"/>
        </a:p>
      </dgm:t>
    </dgm:pt>
    <dgm:pt modelId="{FD101571-825B-417C-8A36-084CAC19B67D}" type="sibTrans" cxnId="{CE7A6946-F16E-42ED-A929-7D8BA5194C5F}">
      <dgm:prSet/>
      <dgm:spPr/>
      <dgm:t>
        <a:bodyPr/>
        <a:lstStyle/>
        <a:p>
          <a:endParaRPr lang="en-US" sz="2000"/>
        </a:p>
      </dgm:t>
    </dgm:pt>
    <dgm:pt modelId="{0748DAB1-9DEC-4142-9375-2025295CA8E2}">
      <dgm:prSet phldrT="[Text]" custT="1"/>
      <dgm:spPr>
        <a:xfrm>
          <a:off x="9156662" y="542014"/>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Things aren’t rushed</a:t>
          </a:r>
        </a:p>
      </dgm:t>
    </dgm:pt>
    <dgm:pt modelId="{B98CE107-418A-4AA5-B398-FA2227A1F6D8}" type="parTrans" cxnId="{C2BCFC98-53B6-43C4-8335-FFD3B274797D}">
      <dgm:prSet/>
      <dgm:spPr/>
      <dgm:t>
        <a:bodyPr/>
        <a:lstStyle/>
        <a:p>
          <a:endParaRPr lang="en-US" sz="2000"/>
        </a:p>
      </dgm:t>
    </dgm:pt>
    <dgm:pt modelId="{1AC63819-F0FC-4D09-9A08-977B1C8F9701}" type="sibTrans" cxnId="{C2BCFC98-53B6-43C4-8335-FFD3B274797D}">
      <dgm:prSet/>
      <dgm:spPr/>
      <dgm:t>
        <a:bodyPr/>
        <a:lstStyle/>
        <a:p>
          <a:endParaRPr lang="en-US" sz="2000"/>
        </a:p>
      </dgm:t>
    </dgm:pt>
    <dgm:pt modelId="{C98B0CF0-2C7B-4044-8EA4-B6753573FE14}">
      <dgm:prSet custT="1"/>
      <dgm:spPr>
        <a:xfrm>
          <a:off x="3840" y="199895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Mutual consent</a:t>
          </a:r>
        </a:p>
      </dgm:t>
    </dgm:pt>
    <dgm:pt modelId="{4381D3F1-030D-431F-B228-CCB1A64F5233}" type="parTrans" cxnId="{E5D50986-1EE3-4B4D-847E-749A4CBD69FD}">
      <dgm:prSet/>
      <dgm:spPr/>
      <dgm:t>
        <a:bodyPr/>
        <a:lstStyle/>
        <a:p>
          <a:endParaRPr lang="en-US" sz="2000"/>
        </a:p>
      </dgm:t>
    </dgm:pt>
    <dgm:pt modelId="{2FEA2D5D-F982-4E89-B6E4-4BE1EFB8F9F4}" type="sibTrans" cxnId="{E5D50986-1EE3-4B4D-847E-749A4CBD69FD}">
      <dgm:prSet/>
      <dgm:spPr/>
      <dgm:t>
        <a:bodyPr/>
        <a:lstStyle/>
        <a:p>
          <a:endParaRPr lang="en-US" sz="2000"/>
        </a:p>
      </dgm:t>
    </dgm:pt>
    <dgm:pt modelId="{9C21F8D6-DF78-4CC7-A56D-2A6F4CF16EF6}">
      <dgm:prSet custT="1"/>
      <dgm:spPr>
        <a:xfrm>
          <a:off x="2291085" y="199895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Trust your instincts</a:t>
          </a:r>
        </a:p>
      </dgm:t>
    </dgm:pt>
    <dgm:pt modelId="{B4805D50-3406-4A40-B8FD-F5F07B347837}" type="parTrans" cxnId="{4C0441D7-F7A1-4CC1-AC34-166DEB0ABF57}">
      <dgm:prSet/>
      <dgm:spPr/>
      <dgm:t>
        <a:bodyPr/>
        <a:lstStyle/>
        <a:p>
          <a:endParaRPr lang="en-US" sz="2000"/>
        </a:p>
      </dgm:t>
    </dgm:pt>
    <dgm:pt modelId="{BBCAA793-0AB3-42A3-9939-AADF5C5E7B9D}" type="sibTrans" cxnId="{4C0441D7-F7A1-4CC1-AC34-166DEB0ABF57}">
      <dgm:prSet/>
      <dgm:spPr/>
      <dgm:t>
        <a:bodyPr/>
        <a:lstStyle/>
        <a:p>
          <a:endParaRPr lang="en-US" sz="2000"/>
        </a:p>
      </dgm:t>
    </dgm:pt>
    <dgm:pt modelId="{8FB454DF-13A8-43B6-BE5B-4E379B31C8D5}">
      <dgm:prSet custT="1"/>
      <dgm:spPr>
        <a:xfrm>
          <a:off x="4578331" y="199895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Use social media cautiously</a:t>
          </a:r>
        </a:p>
      </dgm:t>
    </dgm:pt>
    <dgm:pt modelId="{6FCBFD22-956D-4B46-990B-F79393B9B63B}" type="parTrans" cxnId="{1872DA09-48E7-4545-908E-AAF5A4D4EB18}">
      <dgm:prSet/>
      <dgm:spPr/>
      <dgm:t>
        <a:bodyPr/>
        <a:lstStyle/>
        <a:p>
          <a:endParaRPr lang="en-US" sz="2000"/>
        </a:p>
      </dgm:t>
    </dgm:pt>
    <dgm:pt modelId="{0C27F6EF-7A9D-4168-8DC3-1FD56E90AC9E}" type="sibTrans" cxnId="{1872DA09-48E7-4545-908E-AAF5A4D4EB18}">
      <dgm:prSet/>
      <dgm:spPr/>
      <dgm:t>
        <a:bodyPr/>
        <a:lstStyle/>
        <a:p>
          <a:endParaRPr lang="en-US" sz="2000"/>
        </a:p>
      </dgm:t>
    </dgm:pt>
    <dgm:pt modelId="{3473E473-1677-4707-BED1-47AF487E9101}">
      <dgm:prSet custT="1"/>
      <dgm:spPr>
        <a:xfrm>
          <a:off x="6865576" y="199895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Have &amp; respect boundaries</a:t>
          </a:r>
        </a:p>
      </dgm:t>
    </dgm:pt>
    <dgm:pt modelId="{A56C7B74-9A6D-4344-8549-813E7DDD11AE}" type="parTrans" cxnId="{BE140AB6-3DAF-40F1-A74E-371315EB78A6}">
      <dgm:prSet/>
      <dgm:spPr/>
      <dgm:t>
        <a:bodyPr/>
        <a:lstStyle/>
        <a:p>
          <a:endParaRPr lang="en-US" sz="2000"/>
        </a:p>
      </dgm:t>
    </dgm:pt>
    <dgm:pt modelId="{811EFA5C-39AB-4C3D-B9E6-ADE6C6FBF3BD}" type="sibTrans" cxnId="{BE140AB6-3DAF-40F1-A74E-371315EB78A6}">
      <dgm:prSet/>
      <dgm:spPr/>
      <dgm:t>
        <a:bodyPr/>
        <a:lstStyle/>
        <a:p>
          <a:endParaRPr lang="en-US" sz="2000"/>
        </a:p>
      </dgm:t>
    </dgm:pt>
    <dgm:pt modelId="{2C0B3252-CBD8-4CA8-B51F-8F32BAD1F4D2}">
      <dgm:prSet custT="1"/>
      <dgm:spPr>
        <a:xfrm>
          <a:off x="9152821" y="199895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Equality</a:t>
          </a:r>
        </a:p>
      </dgm:t>
    </dgm:pt>
    <dgm:pt modelId="{8AA6A000-E452-4456-AB8E-650BC2550818}" type="parTrans" cxnId="{97BD5DB0-6637-4ACF-8BB0-15D9FA10D2E3}">
      <dgm:prSet/>
      <dgm:spPr/>
      <dgm:t>
        <a:bodyPr/>
        <a:lstStyle/>
        <a:p>
          <a:endParaRPr lang="en-US" sz="2000"/>
        </a:p>
      </dgm:t>
    </dgm:pt>
    <dgm:pt modelId="{23158286-7579-4B36-B4E7-48DA1F224E25}" type="sibTrans" cxnId="{97BD5DB0-6637-4ACF-8BB0-15D9FA10D2E3}">
      <dgm:prSet/>
      <dgm:spPr/>
      <dgm:t>
        <a:bodyPr/>
        <a:lstStyle/>
        <a:p>
          <a:endParaRPr lang="en-US" sz="2000"/>
        </a:p>
      </dgm:t>
    </dgm:pt>
    <dgm:pt modelId="{110090BA-3179-4985-B1AE-FCA8D80B0FE0}">
      <dgm:prSet custT="1"/>
      <dgm:spPr>
        <a:xfrm>
          <a:off x="3840" y="345447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dirty="0">
              <a:solidFill>
                <a:srgbClr val="FFFFFF"/>
              </a:solidFill>
              <a:latin typeface="+mn-lt"/>
              <a:ea typeface="+mn-ea"/>
              <a:cs typeface="+mn-cs"/>
            </a:rPr>
            <a:t>Space &amp; privacy are your RIGHT</a:t>
          </a:r>
        </a:p>
      </dgm:t>
    </dgm:pt>
    <dgm:pt modelId="{2A08E652-8727-4CA1-8AC8-804B4AF59C7A}" type="parTrans" cxnId="{DB66411E-7CBC-4D42-A9BB-705B990A5C98}">
      <dgm:prSet/>
      <dgm:spPr/>
      <dgm:t>
        <a:bodyPr/>
        <a:lstStyle/>
        <a:p>
          <a:endParaRPr lang="en-US" sz="2000"/>
        </a:p>
      </dgm:t>
    </dgm:pt>
    <dgm:pt modelId="{3D9ABB4F-EFA7-4836-9861-726DA66F3AAD}" type="sibTrans" cxnId="{DB66411E-7CBC-4D42-A9BB-705B990A5C98}">
      <dgm:prSet/>
      <dgm:spPr/>
      <dgm:t>
        <a:bodyPr/>
        <a:lstStyle/>
        <a:p>
          <a:endParaRPr lang="en-US" sz="2000"/>
        </a:p>
      </dgm:t>
    </dgm:pt>
    <dgm:pt modelId="{920B0A35-AE88-44E3-8154-2FD6C9B32141}">
      <dgm:prSet custT="1"/>
      <dgm:spPr>
        <a:xfrm>
          <a:off x="4578331" y="345447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Honesty &amp; open communication</a:t>
          </a:r>
        </a:p>
      </dgm:t>
    </dgm:pt>
    <dgm:pt modelId="{F4C9FD60-17B8-4FA2-8465-1081DC8D5418}" type="parTrans" cxnId="{9F1C574E-151D-4183-A497-F70FF72EB8B3}">
      <dgm:prSet/>
      <dgm:spPr/>
      <dgm:t>
        <a:bodyPr/>
        <a:lstStyle/>
        <a:p>
          <a:endParaRPr lang="en-US" sz="2000"/>
        </a:p>
      </dgm:t>
    </dgm:pt>
    <dgm:pt modelId="{3A3A7ADA-B2CB-4C1E-8E46-D8CC44DDC898}" type="sibTrans" cxnId="{9F1C574E-151D-4183-A497-F70FF72EB8B3}">
      <dgm:prSet/>
      <dgm:spPr/>
      <dgm:t>
        <a:bodyPr/>
        <a:lstStyle/>
        <a:p>
          <a:endParaRPr lang="en-US" sz="2000"/>
        </a:p>
      </dgm:t>
    </dgm:pt>
    <dgm:pt modelId="{4FD34329-EA93-4969-B511-2CEB5E4FF75A}">
      <dgm:prSet custT="1"/>
      <dgm:spPr>
        <a:xfrm>
          <a:off x="6865576" y="345447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Support personal growth</a:t>
          </a:r>
        </a:p>
      </dgm:t>
    </dgm:pt>
    <dgm:pt modelId="{5C381447-4A08-46CB-AA65-56E3A28CE017}" type="parTrans" cxnId="{DC5FC024-6CDC-43BF-BD80-25DB8E41E766}">
      <dgm:prSet/>
      <dgm:spPr/>
      <dgm:t>
        <a:bodyPr/>
        <a:lstStyle/>
        <a:p>
          <a:endParaRPr lang="en-US" sz="2000"/>
        </a:p>
      </dgm:t>
    </dgm:pt>
    <dgm:pt modelId="{F8FCA463-2F37-40E5-BA07-59CE7AC46FF1}" type="sibTrans" cxnId="{DC5FC024-6CDC-43BF-BD80-25DB8E41E766}">
      <dgm:prSet/>
      <dgm:spPr/>
      <dgm:t>
        <a:bodyPr/>
        <a:lstStyle/>
        <a:p>
          <a:endParaRPr lang="en-US" sz="2000"/>
        </a:p>
      </dgm:t>
    </dgm:pt>
    <dgm:pt modelId="{0FEEE705-6559-4419-A599-CBFED2EF12B4}">
      <dgm:prSet custT="1"/>
      <dgm:spPr>
        <a:xfrm>
          <a:off x="9152821" y="3454476"/>
          <a:ext cx="2079313" cy="124758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mn-lt"/>
              <a:ea typeface="+mn-ea"/>
              <a:cs typeface="+mn-cs"/>
            </a:rPr>
            <a:t>Discuss disagreements peacefully</a:t>
          </a:r>
        </a:p>
      </dgm:t>
    </dgm:pt>
    <dgm:pt modelId="{A42CDE4F-FD1D-4F55-AB62-7E15D207F747}" type="parTrans" cxnId="{978A739F-81CE-4FE5-B905-EF572642430D}">
      <dgm:prSet/>
      <dgm:spPr/>
      <dgm:t>
        <a:bodyPr/>
        <a:lstStyle/>
        <a:p>
          <a:endParaRPr lang="en-US" sz="2000"/>
        </a:p>
      </dgm:t>
    </dgm:pt>
    <dgm:pt modelId="{069EF8DE-327A-4EBB-966F-E954E0250F7B}" type="sibTrans" cxnId="{978A739F-81CE-4FE5-B905-EF572642430D}">
      <dgm:prSet/>
      <dgm:spPr/>
      <dgm:t>
        <a:bodyPr/>
        <a:lstStyle/>
        <a:p>
          <a:endParaRPr lang="en-US" sz="2000"/>
        </a:p>
      </dgm:t>
    </dgm:pt>
    <dgm:pt modelId="{B014DB5C-B24D-4BC7-B507-6FE9EA774220}" type="pres">
      <dgm:prSet presAssocID="{BBCAF181-72E0-4BF9-9A7F-708DA8408279}" presName="diagram" presStyleCnt="0">
        <dgm:presLayoutVars>
          <dgm:dir/>
          <dgm:resizeHandles val="exact"/>
        </dgm:presLayoutVars>
      </dgm:prSet>
      <dgm:spPr/>
    </dgm:pt>
    <dgm:pt modelId="{538C34AC-F4D6-41AB-945C-A31A86E5F6C7}" type="pres">
      <dgm:prSet presAssocID="{A7DD63AA-258D-4347-904C-CEA1182D89EB}" presName="node" presStyleLbl="node1" presStyleIdx="0" presStyleCnt="13" custLinFactNeighborX="-185" custLinFactNeighborY="-114">
        <dgm:presLayoutVars>
          <dgm:bulletEnabled val="1"/>
        </dgm:presLayoutVars>
      </dgm:prSet>
      <dgm:spPr/>
    </dgm:pt>
    <dgm:pt modelId="{7CB725E5-0688-434B-8107-FDCDEFFEFED7}" type="pres">
      <dgm:prSet presAssocID="{716D5695-1B02-49D2-AC9E-03F674017084}" presName="sibTrans" presStyleCnt="0"/>
      <dgm:spPr/>
    </dgm:pt>
    <dgm:pt modelId="{05CB6EAD-84B6-4130-90A9-24E240F8276F}" type="pres">
      <dgm:prSet presAssocID="{17C0A1CA-F4AB-487D-88FE-8EB736B929F2}" presName="node" presStyleLbl="node1" presStyleIdx="1" presStyleCnt="13">
        <dgm:presLayoutVars>
          <dgm:bulletEnabled val="1"/>
        </dgm:presLayoutVars>
      </dgm:prSet>
      <dgm:spPr/>
    </dgm:pt>
    <dgm:pt modelId="{5974523C-8058-42F5-8FD3-894004196BB6}" type="pres">
      <dgm:prSet presAssocID="{07394627-D700-4363-892B-A572E83F2C07}" presName="sibTrans" presStyleCnt="0"/>
      <dgm:spPr/>
    </dgm:pt>
    <dgm:pt modelId="{948C8EE5-DD5F-4FA1-9CAD-445B5D12B503}" type="pres">
      <dgm:prSet presAssocID="{046A9237-E05C-4AFA-A016-1B82085306D3}" presName="node" presStyleLbl="node1" presStyleIdx="2" presStyleCnt="13">
        <dgm:presLayoutVars>
          <dgm:bulletEnabled val="1"/>
        </dgm:presLayoutVars>
      </dgm:prSet>
      <dgm:spPr/>
    </dgm:pt>
    <dgm:pt modelId="{02E65766-C7F1-4218-8FB4-6E0F9F4FCBB3}" type="pres">
      <dgm:prSet presAssocID="{FD101571-825B-417C-8A36-084CAC19B67D}" presName="sibTrans" presStyleCnt="0"/>
      <dgm:spPr/>
    </dgm:pt>
    <dgm:pt modelId="{6456C8B4-11D0-4517-94B7-D71C3A3A08A3}" type="pres">
      <dgm:prSet presAssocID="{0748DAB1-9DEC-4142-9375-2025295CA8E2}" presName="node" presStyleLbl="node1" presStyleIdx="3" presStyleCnt="13" custLinFactNeighborX="-3424" custLinFactNeighborY="23">
        <dgm:presLayoutVars>
          <dgm:bulletEnabled val="1"/>
        </dgm:presLayoutVars>
      </dgm:prSet>
      <dgm:spPr/>
    </dgm:pt>
    <dgm:pt modelId="{8F639293-6AF9-4207-BD3E-EE4B90B612D8}" type="pres">
      <dgm:prSet presAssocID="{1AC63819-F0FC-4D09-9A08-977B1C8F9701}" presName="sibTrans" presStyleCnt="0"/>
      <dgm:spPr/>
    </dgm:pt>
    <dgm:pt modelId="{FF47E626-73E2-4BE3-A71C-C4DF76CAE6C4}" type="pres">
      <dgm:prSet presAssocID="{C98B0CF0-2C7B-4044-8EA4-B6753573FE14}" presName="node" presStyleLbl="node1" presStyleIdx="4" presStyleCnt="13">
        <dgm:presLayoutVars>
          <dgm:bulletEnabled val="1"/>
        </dgm:presLayoutVars>
      </dgm:prSet>
      <dgm:spPr/>
    </dgm:pt>
    <dgm:pt modelId="{2A46E83B-CCCF-42EF-B57D-A795697BADCE}" type="pres">
      <dgm:prSet presAssocID="{2FEA2D5D-F982-4E89-B6E4-4BE1EFB8F9F4}" presName="sibTrans" presStyleCnt="0"/>
      <dgm:spPr/>
    </dgm:pt>
    <dgm:pt modelId="{D484BE90-07A7-40D1-A953-04EC4ED44636}" type="pres">
      <dgm:prSet presAssocID="{9C21F8D6-DF78-4CC7-A56D-2A6F4CF16EF6}" presName="node" presStyleLbl="node1" presStyleIdx="5" presStyleCnt="13">
        <dgm:presLayoutVars>
          <dgm:bulletEnabled val="1"/>
        </dgm:presLayoutVars>
      </dgm:prSet>
      <dgm:spPr/>
    </dgm:pt>
    <dgm:pt modelId="{0913F08D-90B0-414A-8DE9-16AC1A0960C3}" type="pres">
      <dgm:prSet presAssocID="{BBCAA793-0AB3-42A3-9939-AADF5C5E7B9D}" presName="sibTrans" presStyleCnt="0"/>
      <dgm:spPr/>
    </dgm:pt>
    <dgm:pt modelId="{402E8693-6EF4-4E03-96EA-0DD8144DBC8D}" type="pres">
      <dgm:prSet presAssocID="{8FB454DF-13A8-43B6-BE5B-4E379B31C8D5}" presName="node" presStyleLbl="node1" presStyleIdx="6" presStyleCnt="13">
        <dgm:presLayoutVars>
          <dgm:bulletEnabled val="1"/>
        </dgm:presLayoutVars>
      </dgm:prSet>
      <dgm:spPr/>
    </dgm:pt>
    <dgm:pt modelId="{8A0A1102-EF8F-421E-AE02-F9A643D9BC9C}" type="pres">
      <dgm:prSet presAssocID="{0C27F6EF-7A9D-4168-8DC3-1FD56E90AC9E}" presName="sibTrans" presStyleCnt="0"/>
      <dgm:spPr/>
    </dgm:pt>
    <dgm:pt modelId="{114F6A7B-F175-4F80-BD79-B9409B5D6328}" type="pres">
      <dgm:prSet presAssocID="{3473E473-1677-4707-BED1-47AF487E9101}" presName="node" presStyleLbl="node1" presStyleIdx="7" presStyleCnt="13">
        <dgm:presLayoutVars>
          <dgm:bulletEnabled val="1"/>
        </dgm:presLayoutVars>
      </dgm:prSet>
      <dgm:spPr/>
    </dgm:pt>
    <dgm:pt modelId="{38018D02-8DB9-47FD-9302-4FFA6B6AF12A}" type="pres">
      <dgm:prSet presAssocID="{811EFA5C-39AB-4C3D-B9E6-ADE6C6FBF3BD}" presName="sibTrans" presStyleCnt="0"/>
      <dgm:spPr/>
    </dgm:pt>
    <dgm:pt modelId="{16CA3994-341D-48D6-9918-A36185C31338}" type="pres">
      <dgm:prSet presAssocID="{2C0B3252-CBD8-4CA8-B51F-8F32BAD1F4D2}" presName="node" presStyleLbl="node1" presStyleIdx="8" presStyleCnt="13">
        <dgm:presLayoutVars>
          <dgm:bulletEnabled val="1"/>
        </dgm:presLayoutVars>
      </dgm:prSet>
      <dgm:spPr/>
    </dgm:pt>
    <dgm:pt modelId="{120368F9-E384-4379-8473-375E21B392BC}" type="pres">
      <dgm:prSet presAssocID="{23158286-7579-4B36-B4E7-48DA1F224E25}" presName="sibTrans" presStyleCnt="0"/>
      <dgm:spPr/>
    </dgm:pt>
    <dgm:pt modelId="{39A80DF7-410D-4F38-921D-5D9539ED61D6}" type="pres">
      <dgm:prSet presAssocID="{110090BA-3179-4985-B1AE-FCA8D80B0FE0}" presName="node" presStyleLbl="node1" presStyleIdx="9" presStyleCnt="13">
        <dgm:presLayoutVars>
          <dgm:bulletEnabled val="1"/>
        </dgm:presLayoutVars>
      </dgm:prSet>
      <dgm:spPr/>
    </dgm:pt>
    <dgm:pt modelId="{DFB7614E-F4E4-44AB-8381-0341670BBBCF}" type="pres">
      <dgm:prSet presAssocID="{3D9ABB4F-EFA7-4836-9861-726DA66F3AAD}" presName="sibTrans" presStyleCnt="0"/>
      <dgm:spPr/>
    </dgm:pt>
    <dgm:pt modelId="{B7B55B8D-BF30-490B-8628-63BED3A696EF}" type="pres">
      <dgm:prSet presAssocID="{920B0A35-AE88-44E3-8154-2FD6C9B32141}" presName="node" presStyleLbl="node1" presStyleIdx="10" presStyleCnt="13">
        <dgm:presLayoutVars>
          <dgm:bulletEnabled val="1"/>
        </dgm:presLayoutVars>
      </dgm:prSet>
      <dgm:spPr/>
    </dgm:pt>
    <dgm:pt modelId="{C1002CF7-2CE6-46A0-87F7-E418ADBCA6A8}" type="pres">
      <dgm:prSet presAssocID="{3A3A7ADA-B2CB-4C1E-8E46-D8CC44DDC898}" presName="sibTrans" presStyleCnt="0"/>
      <dgm:spPr/>
    </dgm:pt>
    <dgm:pt modelId="{DCF2CDD5-78C5-458D-9CD5-28B461B403BF}" type="pres">
      <dgm:prSet presAssocID="{4FD34329-EA93-4969-B511-2CEB5E4FF75A}" presName="node" presStyleLbl="node1" presStyleIdx="11" presStyleCnt="13">
        <dgm:presLayoutVars>
          <dgm:bulletEnabled val="1"/>
        </dgm:presLayoutVars>
      </dgm:prSet>
      <dgm:spPr/>
    </dgm:pt>
    <dgm:pt modelId="{F6A62305-D4C1-4EC1-ABB6-29489B77990D}" type="pres">
      <dgm:prSet presAssocID="{F8FCA463-2F37-40E5-BA07-59CE7AC46FF1}" presName="sibTrans" presStyleCnt="0"/>
      <dgm:spPr/>
    </dgm:pt>
    <dgm:pt modelId="{A34411BC-6BE8-4FBB-996A-7159271FD877}" type="pres">
      <dgm:prSet presAssocID="{0FEEE705-6559-4419-A599-CBFED2EF12B4}" presName="node" presStyleLbl="node1" presStyleIdx="12" presStyleCnt="13">
        <dgm:presLayoutVars>
          <dgm:bulletEnabled val="1"/>
        </dgm:presLayoutVars>
      </dgm:prSet>
      <dgm:spPr/>
    </dgm:pt>
  </dgm:ptLst>
  <dgm:cxnLst>
    <dgm:cxn modelId="{1872DA09-48E7-4545-908E-AAF5A4D4EB18}" srcId="{BBCAF181-72E0-4BF9-9A7F-708DA8408279}" destId="{8FB454DF-13A8-43B6-BE5B-4E379B31C8D5}" srcOrd="6" destOrd="0" parTransId="{6FCBFD22-956D-4B46-990B-F79393B9B63B}" sibTransId="{0C27F6EF-7A9D-4168-8DC3-1FD56E90AC9E}"/>
    <dgm:cxn modelId="{DB66411E-7CBC-4D42-A9BB-705B990A5C98}" srcId="{BBCAF181-72E0-4BF9-9A7F-708DA8408279}" destId="{110090BA-3179-4985-B1AE-FCA8D80B0FE0}" srcOrd="9" destOrd="0" parTransId="{2A08E652-8727-4CA1-8AC8-804B4AF59C7A}" sibTransId="{3D9ABB4F-EFA7-4836-9861-726DA66F3AAD}"/>
    <dgm:cxn modelId="{7F827923-69D4-4251-8736-B25F1A47B24E}" type="presOf" srcId="{046A9237-E05C-4AFA-A016-1B82085306D3}" destId="{948C8EE5-DD5F-4FA1-9CAD-445B5D12B503}" srcOrd="0" destOrd="0" presId="urn:microsoft.com/office/officeart/2005/8/layout/default#1"/>
    <dgm:cxn modelId="{B9F38724-759F-4322-B0F1-EA9402AB5AC5}" type="presOf" srcId="{17C0A1CA-F4AB-487D-88FE-8EB736B929F2}" destId="{05CB6EAD-84B6-4130-90A9-24E240F8276F}" srcOrd="0" destOrd="0" presId="urn:microsoft.com/office/officeart/2005/8/layout/default#1"/>
    <dgm:cxn modelId="{DC5FC024-6CDC-43BF-BD80-25DB8E41E766}" srcId="{BBCAF181-72E0-4BF9-9A7F-708DA8408279}" destId="{4FD34329-EA93-4969-B511-2CEB5E4FF75A}" srcOrd="11" destOrd="0" parTransId="{5C381447-4A08-46CB-AA65-56E3A28CE017}" sibTransId="{F8FCA463-2F37-40E5-BA07-59CE7AC46FF1}"/>
    <dgm:cxn modelId="{D0B87928-AE72-4644-92E5-A0F5FDF43DAA}" type="presOf" srcId="{4FD34329-EA93-4969-B511-2CEB5E4FF75A}" destId="{DCF2CDD5-78C5-458D-9CD5-28B461B403BF}" srcOrd="0" destOrd="0" presId="urn:microsoft.com/office/officeart/2005/8/layout/default#1"/>
    <dgm:cxn modelId="{CE7A6946-F16E-42ED-A929-7D8BA5194C5F}" srcId="{BBCAF181-72E0-4BF9-9A7F-708DA8408279}" destId="{046A9237-E05C-4AFA-A016-1B82085306D3}" srcOrd="2" destOrd="0" parTransId="{ED6C46D2-3554-457E-A456-256114E6D0C0}" sibTransId="{FD101571-825B-417C-8A36-084CAC19B67D}"/>
    <dgm:cxn modelId="{9F1C574E-151D-4183-A497-F70FF72EB8B3}" srcId="{BBCAF181-72E0-4BF9-9A7F-708DA8408279}" destId="{920B0A35-AE88-44E3-8154-2FD6C9B32141}" srcOrd="10" destOrd="0" parTransId="{F4C9FD60-17B8-4FA2-8465-1081DC8D5418}" sibTransId="{3A3A7ADA-B2CB-4C1E-8E46-D8CC44DDC898}"/>
    <dgm:cxn modelId="{D03FDD81-BC2C-4B67-9F93-A15BB32DEEDF}" type="presOf" srcId="{2C0B3252-CBD8-4CA8-B51F-8F32BAD1F4D2}" destId="{16CA3994-341D-48D6-9918-A36185C31338}" srcOrd="0" destOrd="0" presId="urn:microsoft.com/office/officeart/2005/8/layout/default#1"/>
    <dgm:cxn modelId="{E5D50986-1EE3-4B4D-847E-749A4CBD69FD}" srcId="{BBCAF181-72E0-4BF9-9A7F-708DA8408279}" destId="{C98B0CF0-2C7B-4044-8EA4-B6753573FE14}" srcOrd="4" destOrd="0" parTransId="{4381D3F1-030D-431F-B228-CCB1A64F5233}" sibTransId="{2FEA2D5D-F982-4E89-B6E4-4BE1EFB8F9F4}"/>
    <dgm:cxn modelId="{60115C87-1AEB-495C-91EF-38CAD0EC80E0}" type="presOf" srcId="{0FEEE705-6559-4419-A599-CBFED2EF12B4}" destId="{A34411BC-6BE8-4FBB-996A-7159271FD877}" srcOrd="0" destOrd="0" presId="urn:microsoft.com/office/officeart/2005/8/layout/default#1"/>
    <dgm:cxn modelId="{C2BCFC98-53B6-43C4-8335-FFD3B274797D}" srcId="{BBCAF181-72E0-4BF9-9A7F-708DA8408279}" destId="{0748DAB1-9DEC-4142-9375-2025295CA8E2}" srcOrd="3" destOrd="0" parTransId="{B98CE107-418A-4AA5-B398-FA2227A1F6D8}" sibTransId="{1AC63819-F0FC-4D09-9A08-977B1C8F9701}"/>
    <dgm:cxn modelId="{978A739F-81CE-4FE5-B905-EF572642430D}" srcId="{BBCAF181-72E0-4BF9-9A7F-708DA8408279}" destId="{0FEEE705-6559-4419-A599-CBFED2EF12B4}" srcOrd="12" destOrd="0" parTransId="{A42CDE4F-FD1D-4F55-AB62-7E15D207F747}" sibTransId="{069EF8DE-327A-4EBB-966F-E954E0250F7B}"/>
    <dgm:cxn modelId="{B49DBBA4-3B29-461F-9D17-621C959B665B}" type="presOf" srcId="{8FB454DF-13A8-43B6-BE5B-4E379B31C8D5}" destId="{402E8693-6EF4-4E03-96EA-0DD8144DBC8D}" srcOrd="0" destOrd="0" presId="urn:microsoft.com/office/officeart/2005/8/layout/default#1"/>
    <dgm:cxn modelId="{97BD5DB0-6637-4ACF-8BB0-15D9FA10D2E3}" srcId="{BBCAF181-72E0-4BF9-9A7F-708DA8408279}" destId="{2C0B3252-CBD8-4CA8-B51F-8F32BAD1F4D2}" srcOrd="8" destOrd="0" parTransId="{8AA6A000-E452-4456-AB8E-650BC2550818}" sibTransId="{23158286-7579-4B36-B4E7-48DA1F224E25}"/>
    <dgm:cxn modelId="{BE140AB6-3DAF-40F1-A74E-371315EB78A6}" srcId="{BBCAF181-72E0-4BF9-9A7F-708DA8408279}" destId="{3473E473-1677-4707-BED1-47AF487E9101}" srcOrd="7" destOrd="0" parTransId="{A56C7B74-9A6D-4344-8549-813E7DDD11AE}" sibTransId="{811EFA5C-39AB-4C3D-B9E6-ADE6C6FBF3BD}"/>
    <dgm:cxn modelId="{5F9146C9-BCD5-48F7-B145-B6AB3B8EDDB9}" srcId="{BBCAF181-72E0-4BF9-9A7F-708DA8408279}" destId="{A7DD63AA-258D-4347-904C-CEA1182D89EB}" srcOrd="0" destOrd="0" parTransId="{D79030C5-E447-46B1-BE0D-D09AE93B7303}" sibTransId="{716D5695-1B02-49D2-AC9E-03F674017084}"/>
    <dgm:cxn modelId="{5AED50CA-D4A9-41A4-A428-60C50AB92FCA}" srcId="{BBCAF181-72E0-4BF9-9A7F-708DA8408279}" destId="{17C0A1CA-F4AB-487D-88FE-8EB736B929F2}" srcOrd="1" destOrd="0" parTransId="{638E6464-CFD6-45E9-8DA9-3A69F5023268}" sibTransId="{07394627-D700-4363-892B-A572E83F2C07}"/>
    <dgm:cxn modelId="{461529CC-CF77-437D-8665-D8FC0F33EFD2}" type="presOf" srcId="{0748DAB1-9DEC-4142-9375-2025295CA8E2}" destId="{6456C8B4-11D0-4517-94B7-D71C3A3A08A3}" srcOrd="0" destOrd="0" presId="urn:microsoft.com/office/officeart/2005/8/layout/default#1"/>
    <dgm:cxn modelId="{6DC6BACF-D949-4CEC-8F8E-FDFE02D8CF4A}" type="presOf" srcId="{3473E473-1677-4707-BED1-47AF487E9101}" destId="{114F6A7B-F175-4F80-BD79-B9409B5D6328}" srcOrd="0" destOrd="0" presId="urn:microsoft.com/office/officeart/2005/8/layout/default#1"/>
    <dgm:cxn modelId="{4C0441D7-F7A1-4CC1-AC34-166DEB0ABF57}" srcId="{BBCAF181-72E0-4BF9-9A7F-708DA8408279}" destId="{9C21F8D6-DF78-4CC7-A56D-2A6F4CF16EF6}" srcOrd="5" destOrd="0" parTransId="{B4805D50-3406-4A40-B8FD-F5F07B347837}" sibTransId="{BBCAA793-0AB3-42A3-9939-AADF5C5E7B9D}"/>
    <dgm:cxn modelId="{4482E3DD-BCD2-48F9-8C9B-50A3D2753F7B}" type="presOf" srcId="{110090BA-3179-4985-B1AE-FCA8D80B0FE0}" destId="{39A80DF7-410D-4F38-921D-5D9539ED61D6}" srcOrd="0" destOrd="0" presId="urn:microsoft.com/office/officeart/2005/8/layout/default#1"/>
    <dgm:cxn modelId="{3B5B51E6-3295-4804-897D-9624D267ECA7}" type="presOf" srcId="{920B0A35-AE88-44E3-8154-2FD6C9B32141}" destId="{B7B55B8D-BF30-490B-8628-63BED3A696EF}" srcOrd="0" destOrd="0" presId="urn:microsoft.com/office/officeart/2005/8/layout/default#1"/>
    <dgm:cxn modelId="{E4635CEA-392D-43F7-B7E7-05FF5BCB02AB}" type="presOf" srcId="{A7DD63AA-258D-4347-904C-CEA1182D89EB}" destId="{538C34AC-F4D6-41AB-945C-A31A86E5F6C7}" srcOrd="0" destOrd="0" presId="urn:microsoft.com/office/officeart/2005/8/layout/default#1"/>
    <dgm:cxn modelId="{184846EA-0371-4365-A571-FD9201B62DD0}" type="presOf" srcId="{BBCAF181-72E0-4BF9-9A7F-708DA8408279}" destId="{B014DB5C-B24D-4BC7-B507-6FE9EA774220}" srcOrd="0" destOrd="0" presId="urn:microsoft.com/office/officeart/2005/8/layout/default#1"/>
    <dgm:cxn modelId="{0AD885EC-6BE3-4A15-AD2B-32E643E2214B}" type="presOf" srcId="{9C21F8D6-DF78-4CC7-A56D-2A6F4CF16EF6}" destId="{D484BE90-07A7-40D1-A953-04EC4ED44636}" srcOrd="0" destOrd="0" presId="urn:microsoft.com/office/officeart/2005/8/layout/default#1"/>
    <dgm:cxn modelId="{CA9CE3F4-7454-49B3-9ECD-113CF5CF04B9}" type="presOf" srcId="{C98B0CF0-2C7B-4044-8EA4-B6753573FE14}" destId="{FF47E626-73E2-4BE3-A71C-C4DF76CAE6C4}" srcOrd="0" destOrd="0" presId="urn:microsoft.com/office/officeart/2005/8/layout/default#1"/>
    <dgm:cxn modelId="{508FAF3F-5DE5-423A-888E-D311DCCEB534}" type="presParOf" srcId="{B014DB5C-B24D-4BC7-B507-6FE9EA774220}" destId="{538C34AC-F4D6-41AB-945C-A31A86E5F6C7}" srcOrd="0" destOrd="0" presId="urn:microsoft.com/office/officeart/2005/8/layout/default#1"/>
    <dgm:cxn modelId="{3E7B6C24-A0B3-4C2C-B4CE-39E710BBB5E9}" type="presParOf" srcId="{B014DB5C-B24D-4BC7-B507-6FE9EA774220}" destId="{7CB725E5-0688-434B-8107-FDCDEFFEFED7}" srcOrd="1" destOrd="0" presId="urn:microsoft.com/office/officeart/2005/8/layout/default#1"/>
    <dgm:cxn modelId="{B3E6A7C8-EEB0-45B5-8ABF-3BA0DC1D9BD3}" type="presParOf" srcId="{B014DB5C-B24D-4BC7-B507-6FE9EA774220}" destId="{05CB6EAD-84B6-4130-90A9-24E240F8276F}" srcOrd="2" destOrd="0" presId="urn:microsoft.com/office/officeart/2005/8/layout/default#1"/>
    <dgm:cxn modelId="{4FE834D7-A100-405D-A525-BCC36314A90F}" type="presParOf" srcId="{B014DB5C-B24D-4BC7-B507-6FE9EA774220}" destId="{5974523C-8058-42F5-8FD3-894004196BB6}" srcOrd="3" destOrd="0" presId="urn:microsoft.com/office/officeart/2005/8/layout/default#1"/>
    <dgm:cxn modelId="{EED19983-1CB2-47D3-96E6-A978DF92D7DA}" type="presParOf" srcId="{B014DB5C-B24D-4BC7-B507-6FE9EA774220}" destId="{948C8EE5-DD5F-4FA1-9CAD-445B5D12B503}" srcOrd="4" destOrd="0" presId="urn:microsoft.com/office/officeart/2005/8/layout/default#1"/>
    <dgm:cxn modelId="{6C32CACA-159A-4A1A-B7D5-4206567F0A7F}" type="presParOf" srcId="{B014DB5C-B24D-4BC7-B507-6FE9EA774220}" destId="{02E65766-C7F1-4218-8FB4-6E0F9F4FCBB3}" srcOrd="5" destOrd="0" presId="urn:microsoft.com/office/officeart/2005/8/layout/default#1"/>
    <dgm:cxn modelId="{AAE4D476-3089-4204-A006-863DC3039AD5}" type="presParOf" srcId="{B014DB5C-B24D-4BC7-B507-6FE9EA774220}" destId="{6456C8B4-11D0-4517-94B7-D71C3A3A08A3}" srcOrd="6" destOrd="0" presId="urn:microsoft.com/office/officeart/2005/8/layout/default#1"/>
    <dgm:cxn modelId="{495BD14F-3BB9-43D3-B32F-CC24F8C17779}" type="presParOf" srcId="{B014DB5C-B24D-4BC7-B507-6FE9EA774220}" destId="{8F639293-6AF9-4207-BD3E-EE4B90B612D8}" srcOrd="7" destOrd="0" presId="urn:microsoft.com/office/officeart/2005/8/layout/default#1"/>
    <dgm:cxn modelId="{36D17FE0-0EB3-4DE8-A1B4-92CB6C28CBF9}" type="presParOf" srcId="{B014DB5C-B24D-4BC7-B507-6FE9EA774220}" destId="{FF47E626-73E2-4BE3-A71C-C4DF76CAE6C4}" srcOrd="8" destOrd="0" presId="urn:microsoft.com/office/officeart/2005/8/layout/default#1"/>
    <dgm:cxn modelId="{B8C12EF0-9562-4BE9-97D5-DA37564E45BB}" type="presParOf" srcId="{B014DB5C-B24D-4BC7-B507-6FE9EA774220}" destId="{2A46E83B-CCCF-42EF-B57D-A795697BADCE}" srcOrd="9" destOrd="0" presId="urn:microsoft.com/office/officeart/2005/8/layout/default#1"/>
    <dgm:cxn modelId="{CB20062D-6C47-44B7-9657-A5E381019C73}" type="presParOf" srcId="{B014DB5C-B24D-4BC7-B507-6FE9EA774220}" destId="{D484BE90-07A7-40D1-A953-04EC4ED44636}" srcOrd="10" destOrd="0" presId="urn:microsoft.com/office/officeart/2005/8/layout/default#1"/>
    <dgm:cxn modelId="{78B7F710-8D40-4BEE-83A5-FF210BE89D83}" type="presParOf" srcId="{B014DB5C-B24D-4BC7-B507-6FE9EA774220}" destId="{0913F08D-90B0-414A-8DE9-16AC1A0960C3}" srcOrd="11" destOrd="0" presId="urn:microsoft.com/office/officeart/2005/8/layout/default#1"/>
    <dgm:cxn modelId="{326B7F5C-A1A9-419E-99BE-09F51B5CE302}" type="presParOf" srcId="{B014DB5C-B24D-4BC7-B507-6FE9EA774220}" destId="{402E8693-6EF4-4E03-96EA-0DD8144DBC8D}" srcOrd="12" destOrd="0" presId="urn:microsoft.com/office/officeart/2005/8/layout/default#1"/>
    <dgm:cxn modelId="{094FEB4A-606D-4319-A6BA-876157AFA048}" type="presParOf" srcId="{B014DB5C-B24D-4BC7-B507-6FE9EA774220}" destId="{8A0A1102-EF8F-421E-AE02-F9A643D9BC9C}" srcOrd="13" destOrd="0" presId="urn:microsoft.com/office/officeart/2005/8/layout/default#1"/>
    <dgm:cxn modelId="{D02F46A9-98BD-45E1-AA45-BFDF789247ED}" type="presParOf" srcId="{B014DB5C-B24D-4BC7-B507-6FE9EA774220}" destId="{114F6A7B-F175-4F80-BD79-B9409B5D6328}" srcOrd="14" destOrd="0" presId="urn:microsoft.com/office/officeart/2005/8/layout/default#1"/>
    <dgm:cxn modelId="{DCBEA8F2-1B43-4100-90CD-872CCDCAAAFD}" type="presParOf" srcId="{B014DB5C-B24D-4BC7-B507-6FE9EA774220}" destId="{38018D02-8DB9-47FD-9302-4FFA6B6AF12A}" srcOrd="15" destOrd="0" presId="urn:microsoft.com/office/officeart/2005/8/layout/default#1"/>
    <dgm:cxn modelId="{924DBA57-40B5-4958-AE1C-21C1448E9330}" type="presParOf" srcId="{B014DB5C-B24D-4BC7-B507-6FE9EA774220}" destId="{16CA3994-341D-48D6-9918-A36185C31338}" srcOrd="16" destOrd="0" presId="urn:microsoft.com/office/officeart/2005/8/layout/default#1"/>
    <dgm:cxn modelId="{2A221DB2-553F-441D-BAD1-894A99E92A88}" type="presParOf" srcId="{B014DB5C-B24D-4BC7-B507-6FE9EA774220}" destId="{120368F9-E384-4379-8473-375E21B392BC}" srcOrd="17" destOrd="0" presId="urn:microsoft.com/office/officeart/2005/8/layout/default#1"/>
    <dgm:cxn modelId="{C0295937-F55F-4F08-BF13-2BFAAEF5141C}" type="presParOf" srcId="{B014DB5C-B24D-4BC7-B507-6FE9EA774220}" destId="{39A80DF7-410D-4F38-921D-5D9539ED61D6}" srcOrd="18" destOrd="0" presId="urn:microsoft.com/office/officeart/2005/8/layout/default#1"/>
    <dgm:cxn modelId="{41CAA713-EF33-4811-8BF4-4B436EA6105F}" type="presParOf" srcId="{B014DB5C-B24D-4BC7-B507-6FE9EA774220}" destId="{DFB7614E-F4E4-44AB-8381-0341670BBBCF}" srcOrd="19" destOrd="0" presId="urn:microsoft.com/office/officeart/2005/8/layout/default#1"/>
    <dgm:cxn modelId="{D4F706A2-887E-4A6B-97CD-46E089050B8B}" type="presParOf" srcId="{B014DB5C-B24D-4BC7-B507-6FE9EA774220}" destId="{B7B55B8D-BF30-490B-8628-63BED3A696EF}" srcOrd="20" destOrd="0" presId="urn:microsoft.com/office/officeart/2005/8/layout/default#1"/>
    <dgm:cxn modelId="{CB8A5F69-07D4-432D-95D7-B662D129722B}" type="presParOf" srcId="{B014DB5C-B24D-4BC7-B507-6FE9EA774220}" destId="{C1002CF7-2CE6-46A0-87F7-E418ADBCA6A8}" srcOrd="21" destOrd="0" presId="urn:microsoft.com/office/officeart/2005/8/layout/default#1"/>
    <dgm:cxn modelId="{3BD17C6F-0AEE-4F59-A272-2BE625CB987B}" type="presParOf" srcId="{B014DB5C-B24D-4BC7-B507-6FE9EA774220}" destId="{DCF2CDD5-78C5-458D-9CD5-28B461B403BF}" srcOrd="22" destOrd="0" presId="urn:microsoft.com/office/officeart/2005/8/layout/default#1"/>
    <dgm:cxn modelId="{2424EC84-D7D9-412B-BE58-5E29ADA4B3F8}" type="presParOf" srcId="{B014DB5C-B24D-4BC7-B507-6FE9EA774220}" destId="{F6A62305-D4C1-4EC1-ABB6-29489B77990D}" srcOrd="23" destOrd="0" presId="urn:microsoft.com/office/officeart/2005/8/layout/default#1"/>
    <dgm:cxn modelId="{43425122-DEA8-4BF0-8589-2EBA88E98E79}" type="presParOf" srcId="{B014DB5C-B24D-4BC7-B507-6FE9EA774220}" destId="{A34411BC-6BE8-4FBB-996A-7159271FD877}" srcOrd="2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C34AC-F4D6-41AB-945C-A31A86E5F6C7}">
      <dsp:nvSpPr>
        <dsp:cNvPr id="0" name=""/>
        <dsp:cNvSpPr/>
      </dsp:nvSpPr>
      <dsp:spPr>
        <a:xfrm>
          <a:off x="0" y="97272"/>
          <a:ext cx="2897128" cy="1738276"/>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Isolation</a:t>
          </a:r>
        </a:p>
      </dsp:txBody>
      <dsp:txXfrm>
        <a:off x="0" y="97272"/>
        <a:ext cx="2897128" cy="1738276"/>
      </dsp:txXfrm>
    </dsp:sp>
    <dsp:sp modelId="{05CB6EAD-84B6-4130-90A9-24E240F8276F}">
      <dsp:nvSpPr>
        <dsp:cNvPr id="0" name=""/>
        <dsp:cNvSpPr/>
      </dsp:nvSpPr>
      <dsp:spPr>
        <a:xfrm>
          <a:off x="3186840" y="97272"/>
          <a:ext cx="2897128" cy="1738276"/>
        </a:xfrm>
        <a:prstGeom prst="rect">
          <a:avLst/>
        </a:prstGeom>
        <a:solidFill>
          <a:schemeClr val="accent2">
            <a:shade val="80000"/>
            <a:hueOff val="-4636"/>
            <a:satOff val="845"/>
            <a:lumOff val="39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Controlling Behavior</a:t>
          </a:r>
        </a:p>
      </dsp:txBody>
      <dsp:txXfrm>
        <a:off x="3186840" y="97272"/>
        <a:ext cx="2897128" cy="1738276"/>
      </dsp:txXfrm>
    </dsp:sp>
    <dsp:sp modelId="{9B2904F0-5467-4381-B6CF-54B0D6A55609}">
      <dsp:nvSpPr>
        <dsp:cNvPr id="0" name=""/>
        <dsp:cNvSpPr/>
      </dsp:nvSpPr>
      <dsp:spPr>
        <a:xfrm>
          <a:off x="6373681" y="97272"/>
          <a:ext cx="2897128" cy="1738276"/>
        </a:xfrm>
        <a:prstGeom prst="rect">
          <a:avLst/>
        </a:prstGeom>
        <a:solidFill>
          <a:schemeClr val="accent2">
            <a:shade val="80000"/>
            <a:hueOff val="-9272"/>
            <a:satOff val="1689"/>
            <a:lumOff val="78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Jealousy</a:t>
          </a:r>
        </a:p>
      </dsp:txBody>
      <dsp:txXfrm>
        <a:off x="6373681" y="97272"/>
        <a:ext cx="2897128" cy="1738276"/>
      </dsp:txXfrm>
    </dsp:sp>
    <dsp:sp modelId="{948C8EE5-DD5F-4FA1-9CAD-445B5D12B503}">
      <dsp:nvSpPr>
        <dsp:cNvPr id="0" name=""/>
        <dsp:cNvSpPr/>
      </dsp:nvSpPr>
      <dsp:spPr>
        <a:xfrm>
          <a:off x="0" y="2125262"/>
          <a:ext cx="2897128" cy="1738276"/>
        </a:xfrm>
        <a:prstGeom prst="rect">
          <a:avLst/>
        </a:prstGeom>
        <a:solidFill>
          <a:schemeClr val="accent2">
            <a:shade val="80000"/>
            <a:hueOff val="-13908"/>
            <a:satOff val="2534"/>
            <a:lumOff val="117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Blames Others for Problems/Feelings</a:t>
          </a:r>
        </a:p>
      </dsp:txBody>
      <dsp:txXfrm>
        <a:off x="0" y="2125262"/>
        <a:ext cx="2897128" cy="1738276"/>
      </dsp:txXfrm>
    </dsp:sp>
    <dsp:sp modelId="{6456C8B4-11D0-4517-94B7-D71C3A3A08A3}">
      <dsp:nvSpPr>
        <dsp:cNvPr id="0" name=""/>
        <dsp:cNvSpPr/>
      </dsp:nvSpPr>
      <dsp:spPr>
        <a:xfrm>
          <a:off x="3186840" y="2125262"/>
          <a:ext cx="2897128" cy="1738276"/>
        </a:xfrm>
        <a:prstGeom prst="rect">
          <a:avLst/>
        </a:prstGeom>
        <a:solidFill>
          <a:schemeClr val="accent2">
            <a:shade val="80000"/>
            <a:hueOff val="-18543"/>
            <a:satOff val="3378"/>
            <a:lumOff val="156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Monitoring and Surveillance</a:t>
          </a:r>
        </a:p>
      </dsp:txBody>
      <dsp:txXfrm>
        <a:off x="3186840" y="2125262"/>
        <a:ext cx="2897128" cy="1738276"/>
      </dsp:txXfrm>
    </dsp:sp>
    <dsp:sp modelId="{FF47E626-73E2-4BE3-A71C-C4DF76CAE6C4}">
      <dsp:nvSpPr>
        <dsp:cNvPr id="0" name=""/>
        <dsp:cNvSpPr/>
      </dsp:nvSpPr>
      <dsp:spPr>
        <a:xfrm>
          <a:off x="6373681" y="2125262"/>
          <a:ext cx="2897128" cy="1738276"/>
        </a:xfrm>
        <a:prstGeom prst="rect">
          <a:avLst/>
        </a:prstGeom>
        <a:solidFill>
          <a:schemeClr val="accent2">
            <a:shade val="80000"/>
            <a:hueOff val="-23179"/>
            <a:satOff val="4223"/>
            <a:lumOff val="19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Love Bombing</a:t>
          </a:r>
        </a:p>
      </dsp:txBody>
      <dsp:txXfrm>
        <a:off x="6373681" y="2125262"/>
        <a:ext cx="2897128" cy="1738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C34AC-F4D6-41AB-945C-A31A86E5F6C7}">
      <dsp:nvSpPr>
        <dsp:cNvPr id="0" name=""/>
        <dsp:cNvSpPr/>
      </dsp:nvSpPr>
      <dsp:spPr>
        <a:xfrm>
          <a:off x="0" y="97272"/>
          <a:ext cx="2897128" cy="1738276"/>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Use of Force During a Fight</a:t>
          </a:r>
        </a:p>
      </dsp:txBody>
      <dsp:txXfrm>
        <a:off x="0" y="97272"/>
        <a:ext cx="2897128" cy="1738276"/>
      </dsp:txXfrm>
    </dsp:sp>
    <dsp:sp modelId="{05CB6EAD-84B6-4130-90A9-24E240F8276F}">
      <dsp:nvSpPr>
        <dsp:cNvPr id="0" name=""/>
        <dsp:cNvSpPr/>
      </dsp:nvSpPr>
      <dsp:spPr>
        <a:xfrm>
          <a:off x="3186840" y="97272"/>
          <a:ext cx="2897128" cy="1738276"/>
        </a:xfrm>
        <a:prstGeom prst="rect">
          <a:avLst/>
        </a:prstGeom>
        <a:solidFill>
          <a:schemeClr val="accent2">
            <a:shade val="80000"/>
            <a:hueOff val="-4636"/>
            <a:satOff val="845"/>
            <a:lumOff val="39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Gaslighting</a:t>
          </a:r>
        </a:p>
      </dsp:txBody>
      <dsp:txXfrm>
        <a:off x="3186840" y="97272"/>
        <a:ext cx="2897128" cy="1738276"/>
      </dsp:txXfrm>
    </dsp:sp>
    <dsp:sp modelId="{9B2904F0-5467-4381-B6CF-54B0D6A55609}">
      <dsp:nvSpPr>
        <dsp:cNvPr id="0" name=""/>
        <dsp:cNvSpPr/>
      </dsp:nvSpPr>
      <dsp:spPr>
        <a:xfrm>
          <a:off x="6373681" y="97272"/>
          <a:ext cx="2897128" cy="1738276"/>
        </a:xfrm>
        <a:prstGeom prst="rect">
          <a:avLst/>
        </a:prstGeom>
        <a:solidFill>
          <a:schemeClr val="accent2">
            <a:shade val="80000"/>
            <a:hueOff val="-9272"/>
            <a:satOff val="1689"/>
            <a:lumOff val="78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History of Abuse</a:t>
          </a:r>
        </a:p>
      </dsp:txBody>
      <dsp:txXfrm>
        <a:off x="6373681" y="97272"/>
        <a:ext cx="2897128" cy="1738276"/>
      </dsp:txXfrm>
    </dsp:sp>
    <dsp:sp modelId="{948C8EE5-DD5F-4FA1-9CAD-445B5D12B503}">
      <dsp:nvSpPr>
        <dsp:cNvPr id="0" name=""/>
        <dsp:cNvSpPr/>
      </dsp:nvSpPr>
      <dsp:spPr>
        <a:xfrm>
          <a:off x="0" y="2125262"/>
          <a:ext cx="2897128" cy="1738276"/>
        </a:xfrm>
        <a:prstGeom prst="rect">
          <a:avLst/>
        </a:prstGeom>
        <a:solidFill>
          <a:schemeClr val="accent2">
            <a:shade val="80000"/>
            <a:hueOff val="-13908"/>
            <a:satOff val="2534"/>
            <a:lumOff val="117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Verbal Abuse</a:t>
          </a:r>
        </a:p>
      </dsp:txBody>
      <dsp:txXfrm>
        <a:off x="0" y="2125262"/>
        <a:ext cx="2897128" cy="1738276"/>
      </dsp:txXfrm>
    </dsp:sp>
    <dsp:sp modelId="{6456C8B4-11D0-4517-94B7-D71C3A3A08A3}">
      <dsp:nvSpPr>
        <dsp:cNvPr id="0" name=""/>
        <dsp:cNvSpPr/>
      </dsp:nvSpPr>
      <dsp:spPr>
        <a:xfrm>
          <a:off x="3186840" y="2125262"/>
          <a:ext cx="2897128" cy="1738276"/>
        </a:xfrm>
        <a:prstGeom prst="rect">
          <a:avLst/>
        </a:prstGeom>
        <a:solidFill>
          <a:schemeClr val="accent2">
            <a:shade val="80000"/>
            <a:hueOff val="-18543"/>
            <a:satOff val="3378"/>
            <a:lumOff val="156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Fear</a:t>
          </a:r>
        </a:p>
      </dsp:txBody>
      <dsp:txXfrm>
        <a:off x="3186840" y="2125262"/>
        <a:ext cx="2897128" cy="1738276"/>
      </dsp:txXfrm>
    </dsp:sp>
    <dsp:sp modelId="{FF47E626-73E2-4BE3-A71C-C4DF76CAE6C4}">
      <dsp:nvSpPr>
        <dsp:cNvPr id="0" name=""/>
        <dsp:cNvSpPr/>
      </dsp:nvSpPr>
      <dsp:spPr>
        <a:xfrm>
          <a:off x="6373681" y="2125262"/>
          <a:ext cx="2897128" cy="1738276"/>
        </a:xfrm>
        <a:prstGeom prst="rect">
          <a:avLst/>
        </a:prstGeom>
        <a:solidFill>
          <a:schemeClr val="accent2">
            <a:shade val="80000"/>
            <a:hueOff val="-23179"/>
            <a:satOff val="4223"/>
            <a:lumOff val="19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Rigid Gender Roles</a:t>
          </a:r>
        </a:p>
      </dsp:txBody>
      <dsp:txXfrm>
        <a:off x="6373681" y="2125262"/>
        <a:ext cx="2897128" cy="1738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C34AC-F4D6-41AB-945C-A31A86E5F6C7}">
      <dsp:nvSpPr>
        <dsp:cNvPr id="0" name=""/>
        <dsp:cNvSpPr/>
      </dsp:nvSpPr>
      <dsp:spPr>
        <a:xfrm>
          <a:off x="1436568" y="173"/>
          <a:ext cx="3046511" cy="1827906"/>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Threats and Intimidation</a:t>
          </a:r>
        </a:p>
      </dsp:txBody>
      <dsp:txXfrm>
        <a:off x="1436568" y="173"/>
        <a:ext cx="3046511" cy="1827906"/>
      </dsp:txXfrm>
    </dsp:sp>
    <dsp:sp modelId="{05CB6EAD-84B6-4130-90A9-24E240F8276F}">
      <dsp:nvSpPr>
        <dsp:cNvPr id="0" name=""/>
        <dsp:cNvSpPr/>
      </dsp:nvSpPr>
      <dsp:spPr>
        <a:xfrm>
          <a:off x="4787730" y="173"/>
          <a:ext cx="3046511" cy="1827906"/>
        </a:xfrm>
        <a:prstGeom prst="rect">
          <a:avLst/>
        </a:prstGeom>
        <a:solidFill>
          <a:schemeClr val="accent2">
            <a:shade val="80000"/>
            <a:hueOff val="-11590"/>
            <a:satOff val="2111"/>
            <a:lumOff val="9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Extreme Mood Swings</a:t>
          </a:r>
        </a:p>
      </dsp:txBody>
      <dsp:txXfrm>
        <a:off x="4787730" y="173"/>
        <a:ext cx="3046511" cy="1827906"/>
      </dsp:txXfrm>
    </dsp:sp>
    <dsp:sp modelId="{9B2904F0-5467-4381-B6CF-54B0D6A55609}">
      <dsp:nvSpPr>
        <dsp:cNvPr id="0" name=""/>
        <dsp:cNvSpPr/>
      </dsp:nvSpPr>
      <dsp:spPr>
        <a:xfrm>
          <a:off x="3112149" y="2132731"/>
          <a:ext cx="3046511" cy="1827906"/>
        </a:xfrm>
        <a:prstGeom prst="rect">
          <a:avLst/>
        </a:prstGeom>
        <a:solidFill>
          <a:schemeClr val="accent2">
            <a:shade val="80000"/>
            <a:hueOff val="-23179"/>
            <a:satOff val="4223"/>
            <a:lumOff val="19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Not Respecting Boundaries</a:t>
          </a:r>
        </a:p>
      </dsp:txBody>
      <dsp:txXfrm>
        <a:off x="3112149" y="2132731"/>
        <a:ext cx="3046511" cy="18279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333FA-2AD1-4AC2-A337-FD211AA3E08D}">
      <dsp:nvSpPr>
        <dsp:cNvPr id="0" name=""/>
        <dsp:cNvSpPr/>
      </dsp:nvSpPr>
      <dsp:spPr>
        <a:xfrm>
          <a:off x="3922329" y="1427"/>
          <a:ext cx="1309677" cy="85129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Emotional</a:t>
          </a:r>
          <a:r>
            <a:rPr lang="en-US" sz="1800" kern="1200" dirty="0"/>
            <a:t> </a:t>
          </a:r>
        </a:p>
      </dsp:txBody>
      <dsp:txXfrm>
        <a:off x="3963886" y="42984"/>
        <a:ext cx="1226563" cy="768176"/>
      </dsp:txXfrm>
    </dsp:sp>
    <dsp:sp modelId="{3C96EAC5-9F2A-46DC-89F3-347B4BAFAC30}">
      <dsp:nvSpPr>
        <dsp:cNvPr id="0" name=""/>
        <dsp:cNvSpPr/>
      </dsp:nvSpPr>
      <dsp:spPr>
        <a:xfrm>
          <a:off x="2571722" y="427073"/>
          <a:ext cx="4010891" cy="4010891"/>
        </a:xfrm>
        <a:custGeom>
          <a:avLst/>
          <a:gdLst/>
          <a:ahLst/>
          <a:cxnLst/>
          <a:rect l="0" t="0" r="0" b="0"/>
          <a:pathLst>
            <a:path>
              <a:moveTo>
                <a:pt x="2668652" y="112836"/>
              </a:moveTo>
              <a:arcTo wR="2005445" hR="2005445" stAng="17358687" swAng="1501054"/>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7275708-E607-4023-9DAA-87897DB85262}">
      <dsp:nvSpPr>
        <dsp:cNvPr id="0" name=""/>
        <dsp:cNvSpPr/>
      </dsp:nvSpPr>
      <dsp:spPr>
        <a:xfrm>
          <a:off x="5659096" y="1004150"/>
          <a:ext cx="1309677" cy="851290"/>
        </a:xfrm>
        <a:prstGeom prst="round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Verbal</a:t>
          </a:r>
        </a:p>
      </dsp:txBody>
      <dsp:txXfrm>
        <a:off x="5700653" y="1045707"/>
        <a:ext cx="1226563" cy="768176"/>
      </dsp:txXfrm>
    </dsp:sp>
    <dsp:sp modelId="{EFBEB6EC-568D-4361-B804-FBCBE8E3463F}">
      <dsp:nvSpPr>
        <dsp:cNvPr id="0" name=""/>
        <dsp:cNvSpPr/>
      </dsp:nvSpPr>
      <dsp:spPr>
        <a:xfrm>
          <a:off x="2571722" y="427073"/>
          <a:ext cx="4010891" cy="4010891"/>
        </a:xfrm>
        <a:custGeom>
          <a:avLst/>
          <a:gdLst/>
          <a:ahLst/>
          <a:cxnLst/>
          <a:rect l="0" t="0" r="0" b="0"/>
          <a:pathLst>
            <a:path>
              <a:moveTo>
                <a:pt x="3929358" y="1439431"/>
              </a:moveTo>
              <a:arcTo wR="2005445" hR="2005445" stAng="20616368" swAng="1967265"/>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51E9830-F9EB-4864-B583-78A62F0E6B78}">
      <dsp:nvSpPr>
        <dsp:cNvPr id="0" name=""/>
        <dsp:cNvSpPr/>
      </dsp:nvSpPr>
      <dsp:spPr>
        <a:xfrm>
          <a:off x="5659096" y="3009596"/>
          <a:ext cx="1309677" cy="851290"/>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Physical</a:t>
          </a:r>
        </a:p>
      </dsp:txBody>
      <dsp:txXfrm>
        <a:off x="5700653" y="3051153"/>
        <a:ext cx="1226563" cy="768176"/>
      </dsp:txXfrm>
    </dsp:sp>
    <dsp:sp modelId="{ECC37077-122F-4392-8D78-7D39D12642F8}">
      <dsp:nvSpPr>
        <dsp:cNvPr id="0" name=""/>
        <dsp:cNvSpPr/>
      </dsp:nvSpPr>
      <dsp:spPr>
        <a:xfrm>
          <a:off x="2571722" y="427073"/>
          <a:ext cx="4010891" cy="4010891"/>
        </a:xfrm>
        <a:custGeom>
          <a:avLst/>
          <a:gdLst/>
          <a:ahLst/>
          <a:cxnLst/>
          <a:rect l="0" t="0" r="0" b="0"/>
          <a:pathLst>
            <a:path>
              <a:moveTo>
                <a:pt x="3406806" y="3440019"/>
              </a:moveTo>
              <a:arcTo wR="2005445" hR="2005445" stAng="2740259" swAng="1501054"/>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2F58131-91F4-4CA0-A97E-8A244FC4188E}">
      <dsp:nvSpPr>
        <dsp:cNvPr id="0" name=""/>
        <dsp:cNvSpPr/>
      </dsp:nvSpPr>
      <dsp:spPr>
        <a:xfrm>
          <a:off x="3922329" y="4012319"/>
          <a:ext cx="1309677" cy="85129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Sexual</a:t>
          </a:r>
        </a:p>
      </dsp:txBody>
      <dsp:txXfrm>
        <a:off x="3963886" y="4053876"/>
        <a:ext cx="1226563" cy="768176"/>
      </dsp:txXfrm>
    </dsp:sp>
    <dsp:sp modelId="{3C5C5E26-3DFC-4974-9BF8-D46D422ECDAB}">
      <dsp:nvSpPr>
        <dsp:cNvPr id="0" name=""/>
        <dsp:cNvSpPr/>
      </dsp:nvSpPr>
      <dsp:spPr>
        <a:xfrm>
          <a:off x="2571722" y="427073"/>
          <a:ext cx="4010891" cy="4010891"/>
        </a:xfrm>
        <a:custGeom>
          <a:avLst/>
          <a:gdLst/>
          <a:ahLst/>
          <a:cxnLst/>
          <a:rect l="0" t="0" r="0" b="0"/>
          <a:pathLst>
            <a:path>
              <a:moveTo>
                <a:pt x="1342238" y="3898055"/>
              </a:moveTo>
              <a:arcTo wR="2005445" hR="2005445" stAng="6558687" swAng="1501054"/>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C60EA27-7AE8-44F2-98F2-817DC2D190A5}">
      <dsp:nvSpPr>
        <dsp:cNvPr id="0" name=""/>
        <dsp:cNvSpPr/>
      </dsp:nvSpPr>
      <dsp:spPr>
        <a:xfrm>
          <a:off x="2185561" y="3009596"/>
          <a:ext cx="1309677" cy="851290"/>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Digital</a:t>
          </a:r>
        </a:p>
      </dsp:txBody>
      <dsp:txXfrm>
        <a:off x="2227118" y="3051153"/>
        <a:ext cx="1226563" cy="768176"/>
      </dsp:txXfrm>
    </dsp:sp>
    <dsp:sp modelId="{716C01BE-7281-4E68-BBDE-F08C31ECE578}">
      <dsp:nvSpPr>
        <dsp:cNvPr id="0" name=""/>
        <dsp:cNvSpPr/>
      </dsp:nvSpPr>
      <dsp:spPr>
        <a:xfrm>
          <a:off x="2571722" y="427073"/>
          <a:ext cx="4010891" cy="4010891"/>
        </a:xfrm>
        <a:custGeom>
          <a:avLst/>
          <a:gdLst/>
          <a:ahLst/>
          <a:cxnLst/>
          <a:rect l="0" t="0" r="0" b="0"/>
          <a:pathLst>
            <a:path>
              <a:moveTo>
                <a:pt x="81533" y="2571460"/>
              </a:moveTo>
              <a:arcTo wR="2005445" hR="2005445" stAng="9816368" swAng="1967265"/>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39A4BAD-293B-4F6D-BC80-D07DAF426CCE}">
      <dsp:nvSpPr>
        <dsp:cNvPr id="0" name=""/>
        <dsp:cNvSpPr/>
      </dsp:nvSpPr>
      <dsp:spPr>
        <a:xfrm>
          <a:off x="2185561" y="1004150"/>
          <a:ext cx="1309677" cy="851290"/>
        </a:xfrm>
        <a:prstGeom prst="roundRect">
          <a:avLst/>
        </a:prstGeom>
        <a:solidFill>
          <a:srgbClr val="BC8FB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Financial</a:t>
          </a:r>
        </a:p>
      </dsp:txBody>
      <dsp:txXfrm>
        <a:off x="2227118" y="1045707"/>
        <a:ext cx="1226563" cy="768176"/>
      </dsp:txXfrm>
    </dsp:sp>
    <dsp:sp modelId="{79E71EB1-AE69-4EAA-B646-0F1D274C1A15}">
      <dsp:nvSpPr>
        <dsp:cNvPr id="0" name=""/>
        <dsp:cNvSpPr/>
      </dsp:nvSpPr>
      <dsp:spPr>
        <a:xfrm>
          <a:off x="2571722" y="427073"/>
          <a:ext cx="4010891" cy="4010891"/>
        </a:xfrm>
        <a:custGeom>
          <a:avLst/>
          <a:gdLst/>
          <a:ahLst/>
          <a:cxnLst/>
          <a:rect l="0" t="0" r="0" b="0"/>
          <a:pathLst>
            <a:path>
              <a:moveTo>
                <a:pt x="604085" y="570872"/>
              </a:moveTo>
              <a:arcTo wR="2005445" hR="2005445" stAng="13540259" swAng="1501054"/>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C34AC-F4D6-41AB-945C-A31A86E5F6C7}">
      <dsp:nvSpPr>
        <dsp:cNvPr id="0" name=""/>
        <dsp:cNvSpPr/>
      </dsp:nvSpPr>
      <dsp:spPr>
        <a:xfrm>
          <a:off x="0" y="391141"/>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Be assertive </a:t>
          </a:r>
        </a:p>
      </dsp:txBody>
      <dsp:txXfrm>
        <a:off x="0" y="391141"/>
        <a:ext cx="1908398" cy="1145038"/>
      </dsp:txXfrm>
    </dsp:sp>
    <dsp:sp modelId="{05CB6EAD-84B6-4130-90A9-24E240F8276F}">
      <dsp:nvSpPr>
        <dsp:cNvPr id="0" name=""/>
        <dsp:cNvSpPr/>
      </dsp:nvSpPr>
      <dsp:spPr>
        <a:xfrm>
          <a:off x="2102762" y="392446"/>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Trust &amp; respect both ways</a:t>
          </a:r>
        </a:p>
      </dsp:txBody>
      <dsp:txXfrm>
        <a:off x="2102762" y="392446"/>
        <a:ext cx="1908398" cy="1145038"/>
      </dsp:txXfrm>
    </dsp:sp>
    <dsp:sp modelId="{948C8EE5-DD5F-4FA1-9CAD-445B5D12B503}">
      <dsp:nvSpPr>
        <dsp:cNvPr id="0" name=""/>
        <dsp:cNvSpPr/>
      </dsp:nvSpPr>
      <dsp:spPr>
        <a:xfrm>
          <a:off x="4202000" y="392446"/>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Thoughts can be expressed openly</a:t>
          </a:r>
        </a:p>
      </dsp:txBody>
      <dsp:txXfrm>
        <a:off x="4202000" y="392446"/>
        <a:ext cx="1908398" cy="1145038"/>
      </dsp:txXfrm>
    </dsp:sp>
    <dsp:sp modelId="{6456C8B4-11D0-4517-94B7-D71C3A3A08A3}">
      <dsp:nvSpPr>
        <dsp:cNvPr id="0" name=""/>
        <dsp:cNvSpPr/>
      </dsp:nvSpPr>
      <dsp:spPr>
        <a:xfrm>
          <a:off x="6235894" y="392709"/>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Things aren’t rushed</a:t>
          </a:r>
        </a:p>
      </dsp:txBody>
      <dsp:txXfrm>
        <a:off x="6235894" y="392709"/>
        <a:ext cx="1908398" cy="1145038"/>
      </dsp:txXfrm>
    </dsp:sp>
    <dsp:sp modelId="{FF47E626-73E2-4BE3-A71C-C4DF76CAE6C4}">
      <dsp:nvSpPr>
        <dsp:cNvPr id="0" name=""/>
        <dsp:cNvSpPr/>
      </dsp:nvSpPr>
      <dsp:spPr>
        <a:xfrm>
          <a:off x="8400476" y="392446"/>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Mutual consent</a:t>
          </a:r>
        </a:p>
      </dsp:txBody>
      <dsp:txXfrm>
        <a:off x="8400476" y="392446"/>
        <a:ext cx="1908398" cy="1145038"/>
      </dsp:txXfrm>
    </dsp:sp>
    <dsp:sp modelId="{D484BE90-07A7-40D1-A953-04EC4ED44636}">
      <dsp:nvSpPr>
        <dsp:cNvPr id="0" name=""/>
        <dsp:cNvSpPr/>
      </dsp:nvSpPr>
      <dsp:spPr>
        <a:xfrm>
          <a:off x="3524" y="1728325"/>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Trust your instincts</a:t>
          </a:r>
        </a:p>
      </dsp:txBody>
      <dsp:txXfrm>
        <a:off x="3524" y="1728325"/>
        <a:ext cx="1908398" cy="1145038"/>
      </dsp:txXfrm>
    </dsp:sp>
    <dsp:sp modelId="{402E8693-6EF4-4E03-96EA-0DD8144DBC8D}">
      <dsp:nvSpPr>
        <dsp:cNvPr id="0" name=""/>
        <dsp:cNvSpPr/>
      </dsp:nvSpPr>
      <dsp:spPr>
        <a:xfrm>
          <a:off x="2102762" y="1728325"/>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Use social media cautiously</a:t>
          </a:r>
        </a:p>
      </dsp:txBody>
      <dsp:txXfrm>
        <a:off x="2102762" y="1728325"/>
        <a:ext cx="1908398" cy="1145038"/>
      </dsp:txXfrm>
    </dsp:sp>
    <dsp:sp modelId="{114F6A7B-F175-4F80-BD79-B9409B5D6328}">
      <dsp:nvSpPr>
        <dsp:cNvPr id="0" name=""/>
        <dsp:cNvSpPr/>
      </dsp:nvSpPr>
      <dsp:spPr>
        <a:xfrm>
          <a:off x="4202000" y="1728325"/>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Have &amp; respect boundaries</a:t>
          </a:r>
        </a:p>
      </dsp:txBody>
      <dsp:txXfrm>
        <a:off x="4202000" y="1728325"/>
        <a:ext cx="1908398" cy="1145038"/>
      </dsp:txXfrm>
    </dsp:sp>
    <dsp:sp modelId="{16CA3994-341D-48D6-9918-A36185C31338}">
      <dsp:nvSpPr>
        <dsp:cNvPr id="0" name=""/>
        <dsp:cNvSpPr/>
      </dsp:nvSpPr>
      <dsp:spPr>
        <a:xfrm>
          <a:off x="6301238" y="1728325"/>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Equality</a:t>
          </a:r>
        </a:p>
      </dsp:txBody>
      <dsp:txXfrm>
        <a:off x="6301238" y="1728325"/>
        <a:ext cx="1908398" cy="1145038"/>
      </dsp:txXfrm>
    </dsp:sp>
    <dsp:sp modelId="{39A80DF7-410D-4F38-921D-5D9539ED61D6}">
      <dsp:nvSpPr>
        <dsp:cNvPr id="0" name=""/>
        <dsp:cNvSpPr/>
      </dsp:nvSpPr>
      <dsp:spPr>
        <a:xfrm>
          <a:off x="8400476" y="1728325"/>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kern="1200" dirty="0">
              <a:solidFill>
                <a:srgbClr val="FFFFFF"/>
              </a:solidFill>
              <a:latin typeface="+mn-lt"/>
              <a:ea typeface="+mn-ea"/>
              <a:cs typeface="+mn-cs"/>
            </a:rPr>
            <a:t>Space &amp; privacy are your RIGHT</a:t>
          </a:r>
        </a:p>
      </dsp:txBody>
      <dsp:txXfrm>
        <a:off x="8400476" y="1728325"/>
        <a:ext cx="1908398" cy="1145038"/>
      </dsp:txXfrm>
    </dsp:sp>
    <dsp:sp modelId="{B7B55B8D-BF30-490B-8628-63BED3A696EF}">
      <dsp:nvSpPr>
        <dsp:cNvPr id="0" name=""/>
        <dsp:cNvSpPr/>
      </dsp:nvSpPr>
      <dsp:spPr>
        <a:xfrm>
          <a:off x="2102762" y="3064203"/>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Honesty &amp; open communication</a:t>
          </a:r>
        </a:p>
      </dsp:txBody>
      <dsp:txXfrm>
        <a:off x="2102762" y="3064203"/>
        <a:ext cx="1908398" cy="1145038"/>
      </dsp:txXfrm>
    </dsp:sp>
    <dsp:sp modelId="{DCF2CDD5-78C5-458D-9CD5-28B461B403BF}">
      <dsp:nvSpPr>
        <dsp:cNvPr id="0" name=""/>
        <dsp:cNvSpPr/>
      </dsp:nvSpPr>
      <dsp:spPr>
        <a:xfrm>
          <a:off x="4202000" y="3064203"/>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Support personal growth</a:t>
          </a:r>
        </a:p>
      </dsp:txBody>
      <dsp:txXfrm>
        <a:off x="4202000" y="3064203"/>
        <a:ext cx="1908398" cy="1145038"/>
      </dsp:txXfrm>
    </dsp:sp>
    <dsp:sp modelId="{A34411BC-6BE8-4FBB-996A-7159271FD877}">
      <dsp:nvSpPr>
        <dsp:cNvPr id="0" name=""/>
        <dsp:cNvSpPr/>
      </dsp:nvSpPr>
      <dsp:spPr>
        <a:xfrm>
          <a:off x="6301238" y="3064203"/>
          <a:ext cx="1908398" cy="1145038"/>
        </a:xfrm>
        <a:prstGeom prst="rect">
          <a:avLst/>
        </a:prstGeom>
        <a:solidFill>
          <a:srgbClr val="77AE92">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ea typeface="+mn-ea"/>
              <a:cs typeface="+mn-cs"/>
            </a:rPr>
            <a:t>Discuss disagreements peacefully</a:t>
          </a:r>
        </a:p>
      </dsp:txBody>
      <dsp:txXfrm>
        <a:off x="6301238" y="3064203"/>
        <a:ext cx="1908398" cy="1145038"/>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AA970FB6-164E-0840-A35B-09E9F3D45F76}" type="datetimeyyyy">
              <a:rPr lang="en-US" smtClean="0"/>
              <a:t>2026</a:t>
            </a:fld>
            <a:endParaRPr lang="en-US" dirty="0"/>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dirty="0"/>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99765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ea typeface="Calibri"/>
                <a:cs typeface="Calibri"/>
              </a:rPr>
              <a:t>What words come to mind when you think of domestic violence or dating abuse?</a:t>
            </a:r>
            <a:endParaRPr lang="en-US" dirty="0"/>
          </a:p>
        </p:txBody>
      </p:sp>
    </p:spTree>
    <p:extLst>
      <p:ext uri="{BB962C8B-B14F-4D97-AF65-F5344CB8AC3E}">
        <p14:creationId xmlns:p14="http://schemas.microsoft.com/office/powerpoint/2010/main" val="58773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47F1A-6596-7993-2B3F-FAE63FE93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7A648-7EDF-EC4B-1C43-615234ED9F07}"/>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D2A3150-BA3A-C085-5C8C-128749F5005F}"/>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883910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b="1" dirty="0"/>
              <a:t>Teenagers and young adults are at the highest risk for unhealthy relationships.</a:t>
            </a:r>
            <a:br>
              <a:rPr lang="en-US" dirty="0"/>
            </a:br>
            <a:r>
              <a:rPr lang="en-US" dirty="0"/>
              <a:t>This means many people your age experience things like controlling, mean, or hurtful behavior from a boyfriend or girlfriend, even if they don't realize it's wrong.</a:t>
            </a:r>
          </a:p>
          <a:p>
            <a:r>
              <a:rPr lang="en-US" b="1" dirty="0"/>
              <a:t>Going through dating violence can affect your mood, mental health, and future relationships.</a:t>
            </a:r>
            <a:br>
              <a:rPr lang="en-US" dirty="0"/>
            </a:br>
            <a:r>
              <a:rPr lang="en-US" dirty="0"/>
              <a:t>Experiencing abuse in a relationship can leave you feeling anxious, depressed, or even unsure about what love should feel like later in life.</a:t>
            </a:r>
          </a:p>
          <a:p>
            <a:r>
              <a:rPr lang="en-US" b="1" dirty="0"/>
              <a:t>Without help, unhealthy relationships can lead to a cycle of bad relationships as adults.</a:t>
            </a:r>
            <a:br>
              <a:rPr lang="en-US" dirty="0"/>
            </a:br>
            <a:r>
              <a:rPr lang="en-US" dirty="0"/>
              <a:t>If dating violence isn’t stopped, it can be easy to get stuck in a pattern of harmful relationships, even when you get older.</a:t>
            </a:r>
          </a:p>
          <a:p>
            <a:r>
              <a:rPr lang="en-US" b="1" dirty="0"/>
              <a:t>It’s important to know what a healthy relationship looks like.</a:t>
            </a:r>
            <a:br>
              <a:rPr lang="en-US" dirty="0"/>
            </a:br>
            <a:r>
              <a:rPr lang="en-US" dirty="0"/>
              <a:t>Healthy relationships are built on things like trust, respect, and equality, where both people feel safe to be themselves and talk openly.</a:t>
            </a:r>
          </a:p>
          <a:p>
            <a:endParaRPr lang="en-US" dirty="0"/>
          </a:p>
        </p:txBody>
      </p:sp>
    </p:spTree>
    <p:extLst>
      <p:ext uri="{BB962C8B-B14F-4D97-AF65-F5344CB8AC3E}">
        <p14:creationId xmlns:p14="http://schemas.microsoft.com/office/powerpoint/2010/main" val="1564736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04580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B8D5A-47A9-92B7-F548-DDE9A93F3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ECA6D1-1C96-CE7D-55D6-D44AF91D5A86}"/>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5774909-BE26-52B2-2746-0C3B9C8BBC4D}"/>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310396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190E9-5494-94D5-EA5A-EDADB729B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2A60A-72F3-C1A0-304C-BCE5B08A6147}"/>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2A38276-4A38-1E71-ED25-7D95CAC0510A}"/>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539126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7C9AD-9933-7FB4-8481-4E85FB93F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42E11-BA8B-A691-D0F4-6797CE83B488}"/>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B9E39F9-9D41-AB65-7B28-AEE3563C6761}"/>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574245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77914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984541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6C0BA-ABF1-5675-7A8D-B324FC1474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1D768-243E-74BD-2FD8-3E2AF2BD4A84}"/>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E4AF25C-96ED-FACA-571C-5E911D5172A5}"/>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6222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4110138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401B6-70FD-EA99-8FE1-950F3BED9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87276-8861-F92E-1523-E84420862D6D}"/>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8495F36-1572-C450-7605-3A828A1022AC}"/>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713835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b="1" dirty="0"/>
              <a:t>Gender Stereotypes</a:t>
            </a:r>
            <a:r>
              <a:rPr lang="en-US" dirty="0"/>
              <a:t>: Saying things like "boys will be boys" or "girls are too emotional" can make it seem okay for people to act in hurtful ways.</a:t>
            </a:r>
          </a:p>
          <a:p>
            <a:r>
              <a:rPr lang="en-US" b="1" dirty="0"/>
              <a:t>Normalizing Violence</a:t>
            </a:r>
            <a:r>
              <a:rPr lang="en-US" dirty="0"/>
              <a:t>: Jokes about hitting or controlling someone in a relationship make these actions seem less serious when they are actually harmful.</a:t>
            </a:r>
          </a:p>
          <a:p>
            <a:r>
              <a:rPr lang="en-US" b="1" dirty="0"/>
              <a:t>Blaming Victims</a:t>
            </a:r>
            <a:r>
              <a:rPr lang="en-US" dirty="0"/>
              <a:t>: Asking "Why didn’t they leave?" blames the person who was hurt instead of focusing on the person who did the hurting.</a:t>
            </a:r>
          </a:p>
          <a:p>
            <a:r>
              <a:rPr lang="en-US" b="1" dirty="0"/>
              <a:t>Words That Hide Abuse</a:t>
            </a:r>
            <a:r>
              <a:rPr lang="en-US" dirty="0"/>
              <a:t>: Calling someone “jealous” or “crazy” can hide serious problems like control or emotional abuse.</a:t>
            </a:r>
          </a:p>
          <a:p>
            <a:r>
              <a:rPr lang="en-US" b="1" dirty="0"/>
              <a:t>Social Media Influence</a:t>
            </a:r>
            <a:r>
              <a:rPr lang="en-US" dirty="0"/>
              <a:t>: Seeing posts about “relationship goals” that show unrealistic or unhealthy behavior can give people the wrong idea of what a good relationship looks like.</a:t>
            </a:r>
          </a:p>
          <a:p>
            <a:r>
              <a:rPr lang="en-US" b="1" dirty="0"/>
              <a:t>Talking About Healthy Relationships</a:t>
            </a:r>
            <a:r>
              <a:rPr lang="en-US" dirty="0"/>
              <a:t>: It’s important to use words that promote respect, boundaries, and communication, and to speak up when we see unhealthy behavior.</a:t>
            </a:r>
          </a:p>
          <a:p>
            <a:r>
              <a:rPr lang="en-US" b="1" dirty="0"/>
              <a:t>Empowering, Not Shaming</a:t>
            </a:r>
            <a:r>
              <a:rPr lang="en-US" dirty="0"/>
              <a:t>: Using positive words about respect and kindness helps us understand we deserve healthy relationships, not ones that make us feel bad.</a:t>
            </a:r>
          </a:p>
          <a:p>
            <a:endParaRPr lang="en-US" dirty="0"/>
          </a:p>
        </p:txBody>
      </p:sp>
    </p:spTree>
    <p:extLst>
      <p:ext uri="{BB962C8B-B14F-4D97-AF65-F5344CB8AC3E}">
        <p14:creationId xmlns:p14="http://schemas.microsoft.com/office/powerpoint/2010/main" val="2854346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What comes to mind now when you think of a healthy relationship?</a:t>
            </a:r>
          </a:p>
        </p:txBody>
      </p:sp>
    </p:spTree>
    <p:extLst>
      <p:ext uri="{BB962C8B-B14F-4D97-AF65-F5344CB8AC3E}">
        <p14:creationId xmlns:p14="http://schemas.microsoft.com/office/powerpoint/2010/main" val="1960848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931307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dirty="0"/>
              <a:t>Click to add title</a:t>
            </a:r>
          </a:p>
        </p:txBody>
      </p:sp>
    </p:spTree>
    <p:extLst>
      <p:ext uri="{BB962C8B-B14F-4D97-AF65-F5344CB8AC3E}">
        <p14:creationId xmlns:p14="http://schemas.microsoft.com/office/powerpoint/2010/main" val="2631799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a:noAutofit/>
          </a:bodyPr>
          <a:lstStyle>
            <a:lvl1pPr algn="l">
              <a:lnSpc>
                <a:spcPct val="100000"/>
              </a:lnSpc>
              <a:defRPr sz="3600"/>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dirty="0"/>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43318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2" name="Rectangle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Freeform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3" name="Freeform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 name="Title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dirty="0"/>
              <a:t>Click to add text</a:t>
            </a:r>
          </a:p>
        </p:txBody>
      </p:sp>
      <p:sp>
        <p:nvSpPr>
          <p:cNvPr id="5" name="Content Placeholder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52" name="Picture Placeholder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dirty="0"/>
              <a:t>Click to add title</a:t>
            </a:r>
          </a:p>
        </p:txBody>
      </p:sp>
      <p:sp>
        <p:nvSpPr>
          <p:cNvPr id="13" name="Content Placeholder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1">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dirty="0"/>
              <a:t>Click to add title</a:t>
            </a:r>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6" name="Slide Number Placeholder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 name="Content Placeholder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311629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4">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8" name="Freeform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Title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dirty="0"/>
              <a:t>Click to add title</a:t>
            </a:r>
          </a:p>
        </p:txBody>
      </p:sp>
      <p:sp>
        <p:nvSpPr>
          <p:cNvPr id="19" name="Slide Number Placeholder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3" name="Content Placeholder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67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dirty="0"/>
              <a:t>Click to add title</a:t>
            </a:r>
          </a:p>
        </p:txBody>
      </p:sp>
      <p:sp>
        <p:nvSpPr>
          <p:cNvPr id="5" name="Content Placeholder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236" indent="-342900">
              <a:spcBef>
                <a:spcPts val="1000"/>
              </a:spcBef>
              <a:buFont typeface="+mj-lt"/>
              <a:buAutoNum type="alphaLcPeriod"/>
              <a:defRPr sz="1800"/>
            </a:lvl2pPr>
            <a:lvl3pPr marL="1202436" indent="-342900">
              <a:spcBef>
                <a:spcPts val="1000"/>
              </a:spcBef>
              <a:buFont typeface="+mj-lt"/>
              <a:buAutoNum type="arabicParenR"/>
              <a:defRPr sz="1800"/>
            </a:lvl3pPr>
            <a:lvl4pPr marL="1659636" indent="-342900">
              <a:spcBef>
                <a:spcPts val="1000"/>
              </a:spcBef>
              <a:buFont typeface="+mj-lt"/>
              <a:buAutoNum type="alphaLcParenR"/>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3" name="Content Placeholder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464">
              <a:spcBef>
                <a:spcPts val="1000"/>
              </a:spcBef>
              <a:defRPr sz="1800"/>
            </a:lvl2pPr>
            <a:lvl3pPr indent="-283464">
              <a:spcBef>
                <a:spcPts val="1000"/>
              </a:spcBef>
              <a:defRPr sz="1800"/>
            </a:lvl3pPr>
            <a:lvl4pPr indent="-283464">
              <a:spcBef>
                <a:spcPts val="1000"/>
              </a:spcBef>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Picture Placeholder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dirty="0"/>
              <a:t>Click to add picture</a:t>
            </a:r>
          </a:p>
        </p:txBody>
      </p:sp>
      <p:grpSp>
        <p:nvGrpSpPr>
          <p:cNvPr id="32" name="Group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reeform: Shape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1" name="Freeform: Shape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2" name="Freeform: Shape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3" name="Image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44" name="Slide Number Placeholder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8362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dirty="0"/>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dirty="0"/>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5400000">
            <a:off x="9991886" y="1247775"/>
            <a:ext cx="2200114" cy="2200114"/>
          </a:xfrm>
          <a:prstGeom prst="rect">
            <a:avLst/>
          </a:prstGeom>
        </p:spPr>
      </p:pic>
      <p:sp>
        <p:nvSpPr>
          <p:cNvPr id="12" name="Freeform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dirty="0"/>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r>
              <a:rPr lang="en-US"/>
              <a:t>Click to edit Master title style</a:t>
            </a:r>
            <a:endParaRPr lang="en-US" dirty="0"/>
          </a:p>
        </p:txBody>
      </p:sp>
      <p:sp>
        <p:nvSpPr>
          <p:cNvPr id="30" name="Content Placeholder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10" name="Picture Placeholder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r>
              <a:rPr lang="en-US"/>
              <a:t>Click icon to add picture</a:t>
            </a:r>
            <a:endParaRPr lang="en-US" dirty="0"/>
          </a:p>
        </p:txBody>
      </p:sp>
      <p:sp>
        <p:nvSpPr>
          <p:cNvPr id="20" name="Slide Number Placeholder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71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0" name="Freeform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6" name="Title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dirty="0"/>
              <a:t>Click to add title</a:t>
            </a:r>
          </a:p>
        </p:txBody>
      </p:sp>
      <p:sp>
        <p:nvSpPr>
          <p:cNvPr id="4" name="Text Placeholder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dirty="0"/>
              <a:t>Click to add subtitle</a:t>
            </a:r>
          </a:p>
        </p:txBody>
      </p:sp>
      <p:sp>
        <p:nvSpPr>
          <p:cNvPr id="9" name="Content Placeholder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Slide Number Placeholder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395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dirty="0"/>
              <a:t>Click to add title</a:t>
            </a:r>
          </a:p>
        </p:txBody>
      </p:sp>
      <p:sp>
        <p:nvSpPr>
          <p:cNvPr id="49" name="Freeform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dirty="0"/>
          </a:p>
        </p:txBody>
      </p:sp>
      <p:sp>
        <p:nvSpPr>
          <p:cNvPr id="16" name="Content Placeholder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Slide Number Placeholder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pic>
        <p:nvPicPr>
          <p:cNvPr id="43" name="Graphic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Tree>
    <p:extLst>
      <p:ext uri="{BB962C8B-B14F-4D97-AF65-F5344CB8AC3E}">
        <p14:creationId xmlns:p14="http://schemas.microsoft.com/office/powerpoint/2010/main" val="2586650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dirty="0"/>
              <a:t>Click to add title</a:t>
            </a:r>
          </a:p>
        </p:txBody>
      </p:sp>
      <p:sp>
        <p:nvSpPr>
          <p:cNvPr id="14" name="Content Placeholder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lide Number Placeholder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750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dirty="0"/>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372898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p:txBody>
          <a:bodyPr anchor="ctr" anchorCtr="0"/>
          <a:lstStyle/>
          <a:p>
            <a:r>
              <a:rPr lang="en-US" dirty="0"/>
              <a:t>Click to add title</a:t>
            </a:r>
          </a:p>
        </p:txBody>
      </p:sp>
      <p:sp>
        <p:nvSpPr>
          <p:cNvPr id="5" name="Slide Number Placeholder 4"/>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58952" y="758952"/>
            <a:ext cx="3932237" cy="1524662"/>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58952" y="2286000"/>
            <a:ext cx="3932237" cy="35670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Content Placeholder 2"/>
          <p:cNvSpPr>
            <a:spLocks noGrp="1"/>
          </p:cNvSpPr>
          <p:nvPr>
            <p:ph idx="1" hasCustomPrompt="1"/>
          </p:nvPr>
        </p:nvSpPr>
        <p:spPr>
          <a:xfrm>
            <a:off x="5183187" y="741459"/>
            <a:ext cx="6242839" cy="5119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005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55372"/>
            <a:ext cx="3931920" cy="1527048"/>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60938" y="2286001"/>
            <a:ext cx="393192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Picture Placeholder 2"/>
          <p:cNvSpPr>
            <a:spLocks noGrp="1" noChangeAspect="1"/>
          </p:cNvSpPr>
          <p:nvPr>
            <p:ph type="pic" idx="1" hasCustomPrompt="1"/>
          </p:nvPr>
        </p:nvSpPr>
        <p:spPr>
          <a:xfrm>
            <a:off x="5262700" y="987425"/>
            <a:ext cx="6172200" cy="4873625"/>
          </a:xfrm>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a:t>
            </a:r>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sz="1200">
                <a:solidFill>
                  <a:schemeClr val="accent6"/>
                </a:solidFill>
                <a:latin typeface="+mn-lt"/>
                <a:cs typeface="Arial" panose="020B0604020202020204" pitchFamily="34" charset="0"/>
              </a:defRPr>
            </a:lvl1pPr>
          </a:lstStyle>
          <a:p>
            <a:fld id="{48F63A3B-78C7-47BE-AE5E-E10140E04643}" type="slidenum">
              <a:rPr lang="en-US" smtClean="0"/>
              <a:pPr/>
              <a:t>‹#›</a:t>
            </a:fld>
            <a:endParaRPr lang="en-US" dirty="0"/>
          </a:p>
        </p:txBody>
      </p:sp>
      <p:sp>
        <p:nvSpPr>
          <p:cNvPr id="2" name="Title Placeholder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80" r:id="rId3"/>
    <p:sldLayoutId id="2147483653" r:id="rId4"/>
    <p:sldLayoutId id="2147483668" r:id="rId5"/>
    <p:sldLayoutId id="2147483685" r:id="rId6"/>
    <p:sldLayoutId id="2147483686" r:id="rId7"/>
    <p:sldLayoutId id="2147483687" r:id="rId8"/>
    <p:sldLayoutId id="2147483688" r:id="rId9"/>
    <p:sldLayoutId id="2147483689" r:id="rId10"/>
    <p:sldLayoutId id="2147483691" r:id="rId11"/>
    <p:sldLayoutId id="2147483692" r:id="rId12"/>
    <p:sldLayoutId id="2147483676" r:id="rId13"/>
    <p:sldLayoutId id="2147483656" r:id="rId14"/>
    <p:sldLayoutId id="2147483657" r:id="rId15"/>
    <p:sldLayoutId id="2147483658" r:id="rId16"/>
    <p:sldLayoutId id="2147483659" r:id="rId17"/>
  </p:sldLayoutIdLst>
  <p:hf hdr="0" ftr="0" dt="0"/>
  <p:txStyles>
    <p:titleStyle>
      <a:lvl1pPr algn="ctr" defTabSz="914400" rtl="0" eaLnBrk="1" latinLnBrk="0" hangingPunct="1">
        <a:lnSpc>
          <a:spcPts val="4875"/>
        </a:lnSpc>
        <a:spcBef>
          <a:spcPct val="0"/>
        </a:spcBef>
        <a:buNone/>
        <a:defRPr sz="38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8" Type="http://schemas.openxmlformats.org/officeDocument/2006/relationships/image" Target="../media/image27.gi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33.sv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7.png"/><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hyperlink" Target="https://www.thehotline.org/plan-for-safety/create-your-personal-safety-plan/"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FF65-A536-F639-8591-ED024C223308}"/>
              </a:ext>
            </a:extLst>
          </p:cNvPr>
          <p:cNvSpPr>
            <a:spLocks noGrp="1"/>
          </p:cNvSpPr>
          <p:nvPr>
            <p:ph type="ctrTitle"/>
          </p:nvPr>
        </p:nvSpPr>
        <p:spPr>
          <a:xfrm>
            <a:off x="2785935" y="141383"/>
            <a:ext cx="6620130" cy="3831221"/>
          </a:xfrm>
        </p:spPr>
        <p:txBody>
          <a:bodyPr anchor="ctr"/>
          <a:lstStyle/>
          <a:p>
            <a:r>
              <a:rPr lang="en-US" sz="5800" cap="none" dirty="0">
                <a:latin typeface="Arial Rounded MT Bold" panose="020F0704030504030204" pitchFamily="34" charset="0"/>
              </a:rPr>
              <a:t>Dating Violence &amp; Healthy Relationships</a:t>
            </a:r>
          </a:p>
        </p:txBody>
      </p:sp>
      <p:pic>
        <p:nvPicPr>
          <p:cNvPr id="4" name="Picture 3" descr="A heart shaped purple ribbon with text&#10;&#10;Description automatically generated">
            <a:extLst>
              <a:ext uri="{FF2B5EF4-FFF2-40B4-BE49-F238E27FC236}">
                <a16:creationId xmlns:a16="http://schemas.microsoft.com/office/drawing/2014/main" id="{CC7DCBC1-2DE3-3CF5-8EFD-9EA5DB50C995}"/>
              </a:ext>
            </a:extLst>
          </p:cNvPr>
          <p:cNvPicPr>
            <a:picLocks noChangeAspect="1"/>
          </p:cNvPicPr>
          <p:nvPr/>
        </p:nvPicPr>
        <p:blipFill>
          <a:blip r:embed="rId3"/>
          <a:stretch>
            <a:fillRect/>
          </a:stretch>
        </p:blipFill>
        <p:spPr>
          <a:xfrm>
            <a:off x="9987281" y="334423"/>
            <a:ext cx="1920826" cy="1875564"/>
          </a:xfrm>
          <a:prstGeom prst="rect">
            <a:avLst/>
          </a:prstGeom>
        </p:spPr>
      </p:pic>
      <p:sp>
        <p:nvSpPr>
          <p:cNvPr id="5" name="Title 1">
            <a:extLst>
              <a:ext uri="{FF2B5EF4-FFF2-40B4-BE49-F238E27FC236}">
                <a16:creationId xmlns:a16="http://schemas.microsoft.com/office/drawing/2014/main" id="{E7877D01-D832-FDAD-66D8-D06175427344}"/>
              </a:ext>
            </a:extLst>
          </p:cNvPr>
          <p:cNvSpPr txBox="1">
            <a:spLocks/>
          </p:cNvSpPr>
          <p:nvPr/>
        </p:nvSpPr>
        <p:spPr>
          <a:xfrm>
            <a:off x="2909949" y="5571968"/>
            <a:ext cx="6392421" cy="951609"/>
          </a:xfrm>
          <a:prstGeom prst="rect">
            <a:avLst/>
          </a:prstGeom>
        </p:spPr>
        <p:txBody>
          <a:bodyPr vert="horz" lIns="91440" tIns="0" rIns="91440" bIns="0" rtlCol="0" anchor="ctr" anchorCtr="0">
            <a:noAutofit/>
          </a:bodyPr>
          <a:lstStyle>
            <a:lvl1pPr algn="ctr" defTabSz="914400" rtl="0" eaLnBrk="1" latinLnBrk="0" hangingPunct="1">
              <a:lnSpc>
                <a:spcPct val="100000"/>
              </a:lnSpc>
              <a:spcBef>
                <a:spcPct val="0"/>
              </a:spcBef>
              <a:buNone/>
              <a:defRPr sz="3600" b="1" kern="1200" cap="all" baseline="0">
                <a:solidFill>
                  <a:schemeClr val="accent6"/>
                </a:solidFill>
                <a:latin typeface="+mj-lt"/>
                <a:ea typeface="+mj-ea"/>
                <a:cs typeface="+mj-cs"/>
              </a:defRPr>
            </a:lvl1pPr>
          </a:lstStyle>
          <a:p>
            <a:r>
              <a:rPr lang="en-US" sz="2400" b="0" cap="none" dirty="0">
                <a:solidFill>
                  <a:schemeClr val="bg1"/>
                </a:solidFill>
                <a:latin typeface="Arial Rounded MT Bold" panose="020F0704030504030204" pitchFamily="34" charset="0"/>
              </a:rPr>
              <a:t>Cara </a:t>
            </a:r>
            <a:r>
              <a:rPr lang="en-US" sz="2400" b="0" cap="none" dirty="0" err="1">
                <a:solidFill>
                  <a:schemeClr val="bg1"/>
                </a:solidFill>
                <a:latin typeface="Arial Rounded MT Bold" panose="020F0704030504030204" pitchFamily="34" charset="0"/>
              </a:rPr>
              <a:t>Staresinic</a:t>
            </a:r>
            <a:r>
              <a:rPr lang="en-US" sz="2400" b="0" cap="none" dirty="0">
                <a:solidFill>
                  <a:schemeClr val="bg1"/>
                </a:solidFill>
                <a:latin typeface="Arial Rounded MT Bold" panose="020F0704030504030204" pitchFamily="34" charset="0"/>
              </a:rPr>
              <a:t>- Prevention Coordinator</a:t>
            </a:r>
          </a:p>
          <a:p>
            <a:r>
              <a:rPr lang="en-US" sz="2400" b="0" cap="none" dirty="0">
                <a:solidFill>
                  <a:schemeClr val="bg1"/>
                </a:solidFill>
                <a:latin typeface="Arial Rounded MT Bold" panose="020F0704030504030204" pitchFamily="34" charset="0"/>
              </a:rPr>
              <a:t>caras@loraincountysafeharbor.org</a:t>
            </a:r>
          </a:p>
        </p:txBody>
      </p:sp>
      <p:pic>
        <p:nvPicPr>
          <p:cNvPr id="6" name="Graphic 5" descr="Comment Heart Break outline">
            <a:extLst>
              <a:ext uri="{FF2B5EF4-FFF2-40B4-BE49-F238E27FC236}">
                <a16:creationId xmlns:a16="http://schemas.microsoft.com/office/drawing/2014/main" id="{FB6C0377-B16C-8BF3-6F9E-FE6968FF32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6106160" y="3586524"/>
            <a:ext cx="1422400" cy="1422400"/>
          </a:xfrm>
          <a:prstGeom prst="rect">
            <a:avLst/>
          </a:prstGeom>
        </p:spPr>
      </p:pic>
      <p:pic>
        <p:nvPicPr>
          <p:cNvPr id="8" name="Graphic 7" descr="Comment Heart outline">
            <a:extLst>
              <a:ext uri="{FF2B5EF4-FFF2-40B4-BE49-F238E27FC236}">
                <a16:creationId xmlns:a16="http://schemas.microsoft.com/office/drawing/2014/main" id="{1ACBFC2D-84B3-439A-83CD-097B469134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53280" y="3581400"/>
            <a:ext cx="1422400" cy="1422400"/>
          </a:xfrm>
          <a:prstGeom prst="rect">
            <a:avLst/>
          </a:prstGeom>
        </p:spPr>
      </p:pic>
    </p:spTree>
    <p:extLst>
      <p:ext uri="{BB962C8B-B14F-4D97-AF65-F5344CB8AC3E}">
        <p14:creationId xmlns:p14="http://schemas.microsoft.com/office/powerpoint/2010/main" val="2202437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1072-4A77-DB4D-DF41-58EADB7DA94E}"/>
              </a:ext>
            </a:extLst>
          </p:cNvPr>
          <p:cNvSpPr>
            <a:spLocks noGrp="1"/>
          </p:cNvSpPr>
          <p:nvPr>
            <p:ph type="title"/>
          </p:nvPr>
        </p:nvSpPr>
        <p:spPr>
          <a:xfrm>
            <a:off x="914400" y="10609"/>
            <a:ext cx="6583680" cy="1531357"/>
          </a:xfrm>
        </p:spPr>
        <p:txBody>
          <a:bodyPr/>
          <a:lstStyle/>
          <a:p>
            <a:r>
              <a:rPr lang="en-US" sz="4400" cap="none" dirty="0">
                <a:latin typeface="Arial Rounded MT Bold" panose="020F0704030504030204" pitchFamily="34" charset="0"/>
              </a:rPr>
              <a:t>Topics Covered</a:t>
            </a:r>
          </a:p>
        </p:txBody>
      </p:sp>
      <p:sp>
        <p:nvSpPr>
          <p:cNvPr id="3" name="Content Placeholder 2">
            <a:extLst>
              <a:ext uri="{FF2B5EF4-FFF2-40B4-BE49-F238E27FC236}">
                <a16:creationId xmlns:a16="http://schemas.microsoft.com/office/drawing/2014/main" id="{D4D22962-3C7F-E480-5C35-7F4860A098E1}"/>
              </a:ext>
            </a:extLst>
          </p:cNvPr>
          <p:cNvSpPr>
            <a:spLocks noGrp="1"/>
          </p:cNvSpPr>
          <p:nvPr>
            <p:ph idx="1"/>
          </p:nvPr>
        </p:nvSpPr>
        <p:spPr>
          <a:xfrm>
            <a:off x="914400" y="1727406"/>
            <a:ext cx="6583680" cy="4625282"/>
          </a:xfrm>
        </p:spPr>
        <p:txBody>
          <a:bodyPr vert="horz" lIns="91440" tIns="0" rIns="91440" bIns="0" rtlCol="0" anchor="t">
            <a:normAutofit/>
          </a:bodyPr>
          <a:lstStyle/>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What is Teen Dating Violence?</a:t>
            </a:r>
          </a:p>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The Relationship Spectrum</a:t>
            </a:r>
          </a:p>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Red Flags of Abuse</a:t>
            </a:r>
          </a:p>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Types of Abuse</a:t>
            </a:r>
          </a:p>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Cycle of Violence</a:t>
            </a:r>
          </a:p>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Safety Planning for Teens</a:t>
            </a:r>
          </a:p>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Green Flags of Dating </a:t>
            </a:r>
          </a:p>
          <a:p>
            <a:pPr marL="342900" indent="-342900">
              <a:buFont typeface="Wingdings" panose="020B0604020202020204" pitchFamily="34" charset="0"/>
              <a:buChar char="v"/>
            </a:pPr>
            <a:r>
              <a:rPr lang="en-US" dirty="0">
                <a:ea typeface="Calibri" panose="020F0502020204030204" pitchFamily="34" charset="0"/>
                <a:cs typeface="Arial" panose="020B0604020202020204" pitchFamily="34" charset="0"/>
              </a:rPr>
              <a:t>Resources</a:t>
            </a:r>
          </a:p>
          <a:p>
            <a:endParaRPr lang="en-US" dirty="0">
              <a:latin typeface="Arial" panose="020B0604020202020204" pitchFamily="34" charset="0"/>
              <a:cs typeface="Arial" panose="020B0604020202020204" pitchFamily="34" charset="0"/>
            </a:endParaRPr>
          </a:p>
          <a:p>
            <a:endParaRPr lang="en-US" dirty="0"/>
          </a:p>
        </p:txBody>
      </p:sp>
      <p:pic>
        <p:nvPicPr>
          <p:cNvPr id="5" name="Picture 4" descr="Abuse Doesnt Equal Love Abuse Isnt Love GIF - Abuse Doesnt Equal Love Abuse  Isnt Love Love - Discover &amp; Share GIFs">
            <a:extLst>
              <a:ext uri="{FF2B5EF4-FFF2-40B4-BE49-F238E27FC236}">
                <a16:creationId xmlns:a16="http://schemas.microsoft.com/office/drawing/2014/main" id="{386780A5-4786-9F85-477D-6C0549A23C99}"/>
              </a:ext>
            </a:extLst>
          </p:cNvPr>
          <p:cNvPicPr>
            <a:picLocks noChangeAspect="1"/>
          </p:cNvPicPr>
          <p:nvPr/>
        </p:nvPicPr>
        <p:blipFill>
          <a:blip r:embed="rId3"/>
          <a:stretch>
            <a:fillRect/>
          </a:stretch>
        </p:blipFill>
        <p:spPr>
          <a:xfrm>
            <a:off x="8074959" y="1710017"/>
            <a:ext cx="2608730" cy="2675965"/>
          </a:xfrm>
          <a:prstGeom prst="rect">
            <a:avLst/>
          </a:prstGeom>
        </p:spPr>
      </p:pic>
    </p:spTree>
    <p:extLst>
      <p:ext uri="{BB962C8B-B14F-4D97-AF65-F5344CB8AC3E}">
        <p14:creationId xmlns:p14="http://schemas.microsoft.com/office/powerpoint/2010/main" val="391321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8D651-3BA7-BC41-4265-79B8D708E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51877-CCD6-C3B4-2E9D-B01CB433288A}"/>
              </a:ext>
            </a:extLst>
          </p:cNvPr>
          <p:cNvSpPr>
            <a:spLocks noGrp="1"/>
          </p:cNvSpPr>
          <p:nvPr>
            <p:ph type="title"/>
          </p:nvPr>
        </p:nvSpPr>
        <p:spPr>
          <a:xfrm>
            <a:off x="-656720" y="283528"/>
            <a:ext cx="10648472" cy="1270000"/>
          </a:xfrm>
        </p:spPr>
        <p:txBody>
          <a:bodyPr anchor="b">
            <a:noAutofit/>
          </a:bodyPr>
          <a:lstStyle/>
          <a:p>
            <a:pPr algn="ctr"/>
            <a:r>
              <a:rPr lang="en-US" sz="4000" cap="none" dirty="0">
                <a:latin typeface="Arial Rounded MT Bold" panose="020F0704030504030204" pitchFamily="34" charset="0"/>
              </a:rPr>
              <a:t>What is Teen Dating Violence? </a:t>
            </a:r>
            <a:br>
              <a:rPr lang="en-US" sz="4000" cap="none" dirty="0">
                <a:latin typeface="Arial Rounded MT Bold" panose="020F0704030504030204" pitchFamily="34" charset="0"/>
              </a:rPr>
            </a:br>
            <a:r>
              <a:rPr lang="en-US" sz="4000" cap="none" dirty="0">
                <a:latin typeface="Arial Rounded MT Bold" panose="020F0704030504030204" pitchFamily="34" charset="0"/>
              </a:rPr>
              <a:t>(TDV) </a:t>
            </a:r>
          </a:p>
        </p:txBody>
      </p:sp>
      <p:pic>
        <p:nvPicPr>
          <p:cNvPr id="1028" name="Picture 4" descr="Love Like That: National Teen Dating Violence Awareness Month in  Mecklenburg County | Mecklenburg County News Releases">
            <a:extLst>
              <a:ext uri="{FF2B5EF4-FFF2-40B4-BE49-F238E27FC236}">
                <a16:creationId xmlns:a16="http://schemas.microsoft.com/office/drawing/2014/main" id="{2A0E0F93-5E61-C0A9-591D-8C99AB5B3A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004" r="25531"/>
          <a:stretch/>
        </p:blipFill>
        <p:spPr bwMode="auto">
          <a:xfrm>
            <a:off x="9006772" y="4002279"/>
            <a:ext cx="3042988" cy="234378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7A9D91F2-0834-6E0D-CAA2-4B1051587C03}"/>
              </a:ext>
            </a:extLst>
          </p:cNvPr>
          <p:cNvCxnSpPr>
            <a:cxnSpLocks/>
          </p:cNvCxnSpPr>
          <p:nvPr/>
        </p:nvCxnSpPr>
        <p:spPr>
          <a:xfrm>
            <a:off x="526621" y="4374944"/>
            <a:ext cx="8281790" cy="0"/>
          </a:xfrm>
          <a:prstGeom prst="line">
            <a:avLst/>
          </a:prstGeom>
          <a:ln w="57150" cap="flat" cmpd="sng" algn="ctr">
            <a:solidFill>
              <a:schemeClr val="accent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26" name="Picture 2" descr="White square rounded icon - Free white shape icons">
            <a:extLst>
              <a:ext uri="{FF2B5EF4-FFF2-40B4-BE49-F238E27FC236}">
                <a16:creationId xmlns:a16="http://schemas.microsoft.com/office/drawing/2014/main" id="{323DDBD0-CD56-1BC0-9958-9948B90856C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971" t="11238" r="13496" b="10065"/>
          <a:stretch>
            <a:fillRect/>
          </a:stretch>
        </p:blipFill>
        <p:spPr bwMode="auto">
          <a:xfrm>
            <a:off x="-50800" y="5202906"/>
            <a:ext cx="2489200" cy="165509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B54AE84A-A298-2E90-E121-D04F9EBDE4E7}"/>
              </a:ext>
            </a:extLst>
          </p:cNvPr>
          <p:cNvSpPr>
            <a:spLocks noGrp="1"/>
          </p:cNvSpPr>
          <p:nvPr>
            <p:ph idx="13"/>
          </p:nvPr>
        </p:nvSpPr>
        <p:spPr>
          <a:xfrm>
            <a:off x="328260" y="1824842"/>
            <a:ext cx="8678512" cy="4655219"/>
          </a:xfrm>
        </p:spPr>
        <p:txBody>
          <a:bodyPr>
            <a:normAutofit/>
          </a:bodyPr>
          <a:lstStyle/>
          <a:p>
            <a:pPr marL="0" indent="0" algn="ctr">
              <a:spcAft>
                <a:spcPts val="600"/>
              </a:spcAft>
              <a:buNone/>
            </a:pPr>
            <a:r>
              <a:rPr lang="en-US" sz="3000" dirty="0"/>
              <a:t>Domestic violence is a </a:t>
            </a:r>
            <a:r>
              <a:rPr lang="en-US" sz="3000" b="1" u="sng" dirty="0">
                <a:solidFill>
                  <a:schemeClr val="accent1"/>
                </a:solidFill>
              </a:rPr>
              <a:t>pattern</a:t>
            </a:r>
            <a:r>
              <a:rPr lang="en-US" sz="3000" dirty="0"/>
              <a:t> of abusive and coercive behaviors, including physical, sexual, and psychological attacks, as well as economic coercion, that adults and teens use against their partners. This is also referred to as </a:t>
            </a:r>
            <a:r>
              <a:rPr lang="en-US" sz="3000" b="1" dirty="0">
                <a:solidFill>
                  <a:schemeClr val="accent1"/>
                </a:solidFill>
              </a:rPr>
              <a:t>intimate partner violence</a:t>
            </a:r>
            <a:r>
              <a:rPr lang="en-US" sz="3000" dirty="0">
                <a:solidFill>
                  <a:schemeClr val="accent1"/>
                </a:solidFill>
              </a:rPr>
              <a:t>.</a:t>
            </a:r>
          </a:p>
          <a:p>
            <a:pPr marL="0" indent="0" algn="ctr">
              <a:spcAft>
                <a:spcPts val="600"/>
              </a:spcAft>
              <a:buNone/>
            </a:pPr>
            <a:endParaRPr lang="en-US" sz="3000" b="1" dirty="0"/>
          </a:p>
          <a:p>
            <a:pPr marL="0" indent="0" algn="ctr">
              <a:spcAft>
                <a:spcPts val="600"/>
              </a:spcAft>
              <a:buNone/>
            </a:pPr>
            <a:r>
              <a:rPr lang="en-US" sz="3000" dirty="0"/>
              <a:t>Abusive behaviors are used by the offender to </a:t>
            </a:r>
            <a:r>
              <a:rPr lang="en-US" sz="3000" b="1" dirty="0">
                <a:solidFill>
                  <a:schemeClr val="accent1"/>
                </a:solidFill>
              </a:rPr>
              <a:t>establish and maintain</a:t>
            </a:r>
            <a:r>
              <a:rPr lang="en-US" sz="3000" dirty="0">
                <a:solidFill>
                  <a:schemeClr val="accent1"/>
                </a:solidFill>
              </a:rPr>
              <a:t> </a:t>
            </a:r>
            <a:r>
              <a:rPr lang="en-US" sz="3000" b="1" u="sng" dirty="0">
                <a:solidFill>
                  <a:schemeClr val="accent1"/>
                </a:solidFill>
              </a:rPr>
              <a:t>power and control</a:t>
            </a:r>
            <a:r>
              <a:rPr lang="en-US" sz="3000" b="1" dirty="0">
                <a:solidFill>
                  <a:schemeClr val="accent1"/>
                </a:solidFill>
              </a:rPr>
              <a:t> </a:t>
            </a:r>
            <a:r>
              <a:rPr lang="en-US" sz="3000" dirty="0"/>
              <a:t>over their intimate partner or family member.</a:t>
            </a:r>
          </a:p>
          <a:p>
            <a:pPr marL="0" indent="0">
              <a:spcAft>
                <a:spcPts val="600"/>
              </a:spcAft>
              <a:buNone/>
            </a:pPr>
            <a:endParaRPr lang="en-US" b="1" dirty="0"/>
          </a:p>
        </p:txBody>
      </p:sp>
    </p:spTree>
    <p:extLst>
      <p:ext uri="{BB962C8B-B14F-4D97-AF65-F5344CB8AC3E}">
        <p14:creationId xmlns:p14="http://schemas.microsoft.com/office/powerpoint/2010/main" val="3112254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4695DB0-7CA2-4C15-D818-D35C2C4B58F1}"/>
              </a:ext>
            </a:extLst>
          </p:cNvPr>
          <p:cNvSpPr>
            <a:spLocks noGrp="1"/>
          </p:cNvSpPr>
          <p:nvPr>
            <p:ph type="title"/>
          </p:nvPr>
        </p:nvSpPr>
        <p:spPr>
          <a:xfrm>
            <a:off x="3321607" y="303836"/>
            <a:ext cx="7965461" cy="994164"/>
          </a:xfrm>
        </p:spPr>
        <p:txBody>
          <a:bodyPr/>
          <a:lstStyle/>
          <a:p>
            <a:pPr algn="ctr"/>
            <a:r>
              <a:rPr lang="en-US" sz="4800" cap="none" dirty="0">
                <a:latin typeface="Arial Rounded MT Bold" panose="020F0704030504030204" pitchFamily="34" charset="0"/>
              </a:rPr>
              <a:t>Why Talk About TDV?</a:t>
            </a:r>
          </a:p>
        </p:txBody>
      </p:sp>
      <p:sp>
        <p:nvSpPr>
          <p:cNvPr id="13" name="Content Placeholder 2">
            <a:extLst>
              <a:ext uri="{FF2B5EF4-FFF2-40B4-BE49-F238E27FC236}">
                <a16:creationId xmlns:a16="http://schemas.microsoft.com/office/drawing/2014/main" id="{460DF3F3-925A-1240-6193-8C775C03F3CB}"/>
              </a:ext>
            </a:extLst>
          </p:cNvPr>
          <p:cNvSpPr>
            <a:spLocks noGrp="1"/>
          </p:cNvSpPr>
          <p:nvPr>
            <p:ph sz="half" idx="2"/>
          </p:nvPr>
        </p:nvSpPr>
        <p:spPr>
          <a:xfrm>
            <a:off x="3460565" y="1732618"/>
            <a:ext cx="7965460" cy="3824902"/>
          </a:xfrm>
        </p:spPr>
        <p:txBody>
          <a:bodyPr vert="horz" lIns="91440" tIns="0" rIns="91440" bIns="0" rtlCol="0" anchor="t">
            <a:noAutofit/>
          </a:bodyPr>
          <a:lstStyle/>
          <a:p>
            <a:pPr marL="347345" indent="-347345"/>
            <a:r>
              <a:rPr lang="en-US" sz="2400" b="1" dirty="0"/>
              <a:t>Teenagers and young adults are at the highest risk for unhealthy relationships</a:t>
            </a:r>
            <a:endParaRPr lang="en-US" sz="2400" b="1" dirty="0">
              <a:cs typeface="Sabon Next LT"/>
            </a:endParaRPr>
          </a:p>
          <a:p>
            <a:pPr marL="347345" indent="-347345"/>
            <a:r>
              <a:rPr lang="en-US" sz="2400" b="1" dirty="0"/>
              <a:t>Going through dating violence can affect your mood, mental health, self-esteem, and future relationships</a:t>
            </a:r>
            <a:endParaRPr lang="en-US" sz="2400" b="1" dirty="0">
              <a:cs typeface="Sabon Next LT"/>
            </a:endParaRPr>
          </a:p>
          <a:p>
            <a:pPr marL="347345" indent="-347345"/>
            <a:r>
              <a:rPr lang="en-US" sz="2400" b="1" dirty="0"/>
              <a:t>Without help/support, unhealthy relationships can lead to a cycle of dating violence </a:t>
            </a:r>
            <a:endParaRPr lang="en-US" sz="2400" b="1" dirty="0">
              <a:cs typeface="Sabon Next LT"/>
            </a:endParaRPr>
          </a:p>
          <a:p>
            <a:pPr marL="347345" indent="-347345"/>
            <a:r>
              <a:rPr lang="en-US" sz="2400" b="1" dirty="0"/>
              <a:t>It’s important to know what a healthy relationship looks like!</a:t>
            </a:r>
            <a:endParaRPr lang="en-US" sz="2400" b="1" i="1" dirty="0">
              <a:cs typeface="Sabon Next LT"/>
            </a:endParaRPr>
          </a:p>
        </p:txBody>
      </p:sp>
      <p:sp>
        <p:nvSpPr>
          <p:cNvPr id="8" name="TextBox 7">
            <a:extLst>
              <a:ext uri="{FF2B5EF4-FFF2-40B4-BE49-F238E27FC236}">
                <a16:creationId xmlns:a16="http://schemas.microsoft.com/office/drawing/2014/main" id="{C6A4D535-FD99-7879-7B92-85F2D3D77059}"/>
              </a:ext>
            </a:extLst>
          </p:cNvPr>
          <p:cNvSpPr txBox="1"/>
          <p:nvPr/>
        </p:nvSpPr>
        <p:spPr>
          <a:xfrm>
            <a:off x="3069058" y="5268863"/>
            <a:ext cx="8748473" cy="1446550"/>
          </a:xfrm>
          <a:prstGeom prst="rect">
            <a:avLst/>
          </a:prstGeom>
          <a:noFill/>
        </p:spPr>
        <p:txBody>
          <a:bodyPr wrap="square" lIns="91440" tIns="45720" rIns="91440" bIns="45720" anchor="t">
            <a:spAutoFit/>
          </a:bodyPr>
          <a:lstStyle/>
          <a:p>
            <a:pPr algn="ctr"/>
            <a:r>
              <a:rPr lang="en-US" sz="2200" b="1" dirty="0">
                <a:solidFill>
                  <a:schemeClr val="accent1"/>
                </a:solidFill>
              </a:rPr>
              <a:t>***You deserve a relationship where you feel respected, valued, and heard. Healthy relationships are about supporting each other, being honest, and feeling safe to be yourself. Never settle for less than the love and kindness you deserve***</a:t>
            </a:r>
            <a:endParaRPr lang="en-US" sz="2200" b="1" dirty="0">
              <a:solidFill>
                <a:schemeClr val="accent1"/>
              </a:solidFill>
              <a:cs typeface="Sabon Next LT"/>
            </a:endParaRPr>
          </a:p>
        </p:txBody>
      </p:sp>
      <p:pic>
        <p:nvPicPr>
          <p:cNvPr id="2052" name="Picture 4" descr="Orange Heart Images – Browse 542,661 Stock Photos, Vectors, and Video |  Adobe Stock">
            <a:extLst>
              <a:ext uri="{FF2B5EF4-FFF2-40B4-BE49-F238E27FC236}">
                <a16:creationId xmlns:a16="http://schemas.microsoft.com/office/drawing/2014/main" id="{BA69CE32-5232-5162-E8C1-CE059BE48CC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278" l="9897" r="89897">
                        <a14:foregroundMark x1="51340" y1="90278" x2="51340" y2="90278"/>
                      </a14:backgroundRemoval>
                    </a14:imgEffect>
                  </a14:imgLayer>
                </a14:imgProps>
              </a:ext>
              <a:ext uri="{28A0092B-C50C-407E-A947-70E740481C1C}">
                <a14:useLocalDpi xmlns:a14="http://schemas.microsoft.com/office/drawing/2010/main" val="0"/>
              </a:ext>
            </a:extLst>
          </a:blip>
          <a:srcRect/>
          <a:stretch>
            <a:fillRect/>
          </a:stretch>
        </p:blipFill>
        <p:spPr bwMode="auto">
          <a:xfrm rot="20837019">
            <a:off x="-37799" y="97083"/>
            <a:ext cx="1653876" cy="12276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Orange Heart Images – Browse 542,661 Stock Photos, Vectors, and Video |  Adobe Stock">
            <a:extLst>
              <a:ext uri="{FF2B5EF4-FFF2-40B4-BE49-F238E27FC236}">
                <a16:creationId xmlns:a16="http://schemas.microsoft.com/office/drawing/2014/main" id="{18B5B54D-0867-6A28-C0A0-44C02A7D111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278" l="9897" r="89897">
                        <a14:foregroundMark x1="51340" y1="90278" x2="51340" y2="90278"/>
                      </a14:backgroundRemoval>
                    </a14:imgEffect>
                  </a14:imgLayer>
                </a14:imgProps>
              </a:ext>
              <a:ext uri="{28A0092B-C50C-407E-A947-70E740481C1C}">
                <a14:useLocalDpi xmlns:a14="http://schemas.microsoft.com/office/drawing/2010/main" val="0"/>
              </a:ext>
            </a:extLst>
          </a:blip>
          <a:srcRect/>
          <a:stretch>
            <a:fillRect/>
          </a:stretch>
        </p:blipFill>
        <p:spPr bwMode="auto">
          <a:xfrm rot="1621312">
            <a:off x="987895" y="1429626"/>
            <a:ext cx="1653876" cy="12276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Orange Heart Images – Browse 542,661 Stock Photos, Vectors, and Video |  Adobe Stock">
            <a:extLst>
              <a:ext uri="{FF2B5EF4-FFF2-40B4-BE49-F238E27FC236}">
                <a16:creationId xmlns:a16="http://schemas.microsoft.com/office/drawing/2014/main" id="{882517AA-3A6C-8AB3-C8A7-7F1EBBBE8CD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278" l="9897" r="89897">
                        <a14:foregroundMark x1="51340" y1="90278" x2="51340" y2="90278"/>
                      </a14:backgroundRemoval>
                    </a14:imgEffect>
                  </a14:imgLayer>
                </a14:imgProps>
              </a:ext>
              <a:ext uri="{28A0092B-C50C-407E-A947-70E740481C1C}">
                <a14:useLocalDpi xmlns:a14="http://schemas.microsoft.com/office/drawing/2010/main" val="0"/>
              </a:ext>
            </a:extLst>
          </a:blip>
          <a:srcRect/>
          <a:stretch>
            <a:fillRect/>
          </a:stretch>
        </p:blipFill>
        <p:spPr bwMode="auto">
          <a:xfrm rot="20872211">
            <a:off x="35968" y="2815190"/>
            <a:ext cx="1653876" cy="12276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Orange Heart Images – Browse 542,661 Stock Photos, Vectors, and Video |  Adobe Stock">
            <a:extLst>
              <a:ext uri="{FF2B5EF4-FFF2-40B4-BE49-F238E27FC236}">
                <a16:creationId xmlns:a16="http://schemas.microsoft.com/office/drawing/2014/main" id="{A19E2983-26FB-9D4C-FD2C-7C54FCD1A31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278" l="9897" r="89897">
                        <a14:foregroundMark x1="51340" y1="90278" x2="51340" y2="90278"/>
                      </a14:backgroundRemoval>
                    </a14:imgEffect>
                  </a14:imgLayer>
                </a14:imgProps>
              </a:ext>
              <a:ext uri="{28A0092B-C50C-407E-A947-70E740481C1C}">
                <a14:useLocalDpi xmlns:a14="http://schemas.microsoft.com/office/drawing/2010/main" val="0"/>
              </a:ext>
            </a:extLst>
          </a:blip>
          <a:srcRect/>
          <a:stretch>
            <a:fillRect/>
          </a:stretch>
        </p:blipFill>
        <p:spPr bwMode="auto">
          <a:xfrm rot="1263604">
            <a:off x="964632" y="4249403"/>
            <a:ext cx="1653876" cy="12276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Orange Heart Images – Browse 542,661 Stock Photos, Vectors, and Video |  Adobe Stock">
            <a:extLst>
              <a:ext uri="{FF2B5EF4-FFF2-40B4-BE49-F238E27FC236}">
                <a16:creationId xmlns:a16="http://schemas.microsoft.com/office/drawing/2014/main" id="{0C6856E2-26CB-5974-DFEA-C9F499D0A99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278" l="9897" r="89897">
                        <a14:foregroundMark x1="51340" y1="90278" x2="51340" y2="90278"/>
                      </a14:backgroundRemoval>
                    </a14:imgEffect>
                  </a14:imgLayer>
                </a14:imgProps>
              </a:ext>
              <a:ext uri="{28A0092B-C50C-407E-A947-70E740481C1C}">
                <a14:useLocalDpi xmlns:a14="http://schemas.microsoft.com/office/drawing/2010/main" val="0"/>
              </a:ext>
            </a:extLst>
          </a:blip>
          <a:srcRect/>
          <a:stretch>
            <a:fillRect/>
          </a:stretch>
        </p:blipFill>
        <p:spPr bwMode="auto">
          <a:xfrm rot="19384916">
            <a:off x="-172565" y="5622478"/>
            <a:ext cx="1653876" cy="122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894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840187" y="441812"/>
            <a:ext cx="10511627" cy="1012785"/>
          </a:xfrm>
        </p:spPr>
        <p:txBody>
          <a:bodyPr/>
          <a:lstStyle/>
          <a:p>
            <a:r>
              <a:rPr lang="en-US" sz="4400" cap="none" dirty="0">
                <a:latin typeface="Arial Rounded MT Bold" panose="020F0704030504030204" pitchFamily="34" charset="0"/>
              </a:rPr>
              <a:t>The Relationship Spectrum</a:t>
            </a:r>
          </a:p>
        </p:txBody>
      </p:sp>
      <p:pic>
        <p:nvPicPr>
          <p:cNvPr id="4" name="Picture 3">
            <a:extLst>
              <a:ext uri="{FF2B5EF4-FFF2-40B4-BE49-F238E27FC236}">
                <a16:creationId xmlns:a16="http://schemas.microsoft.com/office/drawing/2014/main" id="{EF026E45-AFC9-C773-AF42-CF7F879DBF7B}"/>
              </a:ext>
            </a:extLst>
          </p:cNvPr>
          <p:cNvPicPr>
            <a:picLocks noChangeAspect="1"/>
          </p:cNvPicPr>
          <p:nvPr/>
        </p:nvPicPr>
        <p:blipFill>
          <a:blip r:embed="rId3"/>
          <a:stretch>
            <a:fillRect/>
          </a:stretch>
        </p:blipFill>
        <p:spPr>
          <a:xfrm>
            <a:off x="1177525" y="1714025"/>
            <a:ext cx="9836951" cy="4964382"/>
          </a:xfrm>
          <a:prstGeom prst="rect">
            <a:avLst/>
          </a:prstGeom>
        </p:spPr>
      </p:pic>
      <p:sp>
        <p:nvSpPr>
          <p:cNvPr id="9" name="TextBox 8">
            <a:extLst>
              <a:ext uri="{FF2B5EF4-FFF2-40B4-BE49-F238E27FC236}">
                <a16:creationId xmlns:a16="http://schemas.microsoft.com/office/drawing/2014/main" id="{E629D528-A579-7962-B885-FD7AE63FAAE4}"/>
              </a:ext>
            </a:extLst>
          </p:cNvPr>
          <p:cNvSpPr txBox="1"/>
          <p:nvPr/>
        </p:nvSpPr>
        <p:spPr>
          <a:xfrm>
            <a:off x="9339541" y="6339016"/>
            <a:ext cx="2483827" cy="276999"/>
          </a:xfrm>
          <a:prstGeom prst="rect">
            <a:avLst/>
          </a:prstGeom>
          <a:noFill/>
        </p:spPr>
        <p:txBody>
          <a:bodyPr wrap="square">
            <a:spAutoFit/>
          </a:bodyPr>
          <a:lstStyle/>
          <a:p>
            <a:r>
              <a:rPr lang="en-US" sz="1200" dirty="0">
                <a:solidFill>
                  <a:schemeClr val="bg1"/>
                </a:solidFill>
              </a:rPr>
              <a:t>Image: loveisrespect.org</a:t>
            </a:r>
          </a:p>
        </p:txBody>
      </p:sp>
    </p:spTree>
    <p:extLst>
      <p:ext uri="{BB962C8B-B14F-4D97-AF65-F5344CB8AC3E}">
        <p14:creationId xmlns:p14="http://schemas.microsoft.com/office/powerpoint/2010/main" val="2462475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BB3468-9FFC-56A6-06FA-933F8FF506E0}"/>
              </a:ext>
            </a:extLst>
          </p:cNvPr>
          <p:cNvSpPr>
            <a:spLocks noGrp="1"/>
          </p:cNvSpPr>
          <p:nvPr>
            <p:ph type="title"/>
          </p:nvPr>
        </p:nvSpPr>
        <p:spPr>
          <a:xfrm>
            <a:off x="109709" y="741680"/>
            <a:ext cx="6543040" cy="1806310"/>
          </a:xfrm>
        </p:spPr>
        <p:txBody>
          <a:bodyPr anchor="b">
            <a:noAutofit/>
          </a:bodyPr>
          <a:lstStyle/>
          <a:p>
            <a:pPr algn="ctr">
              <a:lnSpc>
                <a:spcPct val="90000"/>
              </a:lnSpc>
            </a:pPr>
            <a:r>
              <a:rPr lang="en-US" sz="4000" b="0" cap="none" dirty="0">
                <a:latin typeface="Arial Rounded MT Bold" panose="020F0704030504030204" pitchFamily="34" charset="0"/>
              </a:rPr>
              <a:t>How Does a Relationship go From </a:t>
            </a:r>
            <a:r>
              <a:rPr lang="en-US" sz="4000" b="0" u="sng" cap="none" dirty="0">
                <a:solidFill>
                  <a:srgbClr val="92D050"/>
                </a:solidFill>
                <a:latin typeface="Arial Rounded MT Bold" panose="020F0704030504030204" pitchFamily="34" charset="0"/>
              </a:rPr>
              <a:t>Healthy</a:t>
            </a:r>
            <a:r>
              <a:rPr lang="en-US" sz="4000" b="0" cap="none" dirty="0">
                <a:latin typeface="Arial Rounded MT Bold" panose="020F0704030504030204" pitchFamily="34" charset="0"/>
              </a:rPr>
              <a:t> to </a:t>
            </a:r>
            <a:r>
              <a:rPr lang="en-US" sz="4000" b="0" u="sng" cap="none" dirty="0">
                <a:solidFill>
                  <a:srgbClr val="E4CC1C"/>
                </a:solidFill>
                <a:latin typeface="Arial Rounded MT Bold" panose="020F0704030504030204" pitchFamily="34" charset="0"/>
              </a:rPr>
              <a:t>Unhealthy</a:t>
            </a:r>
            <a:r>
              <a:rPr lang="en-US" sz="4000" b="0" cap="none" dirty="0">
                <a:latin typeface="Arial Rounded MT Bold" panose="020F0704030504030204" pitchFamily="34" charset="0"/>
              </a:rPr>
              <a:t> to </a:t>
            </a:r>
            <a:r>
              <a:rPr lang="en-US" sz="4000" b="0" u="sng" cap="none" dirty="0">
                <a:solidFill>
                  <a:srgbClr val="DF8C8C"/>
                </a:solidFill>
                <a:latin typeface="Arial Rounded MT Bold" panose="020F0704030504030204" pitchFamily="34" charset="0"/>
              </a:rPr>
              <a:t>Abusive</a:t>
            </a:r>
            <a:r>
              <a:rPr lang="en-US" sz="4000" b="0" cap="none" dirty="0">
                <a:latin typeface="Arial Rounded MT Bold" panose="020F0704030504030204" pitchFamily="34" charset="0"/>
              </a:rPr>
              <a:t>?</a:t>
            </a:r>
          </a:p>
        </p:txBody>
      </p:sp>
      <p:pic>
        <p:nvPicPr>
          <p:cNvPr id="8" name="Picture Placeholder 7" descr="Young adults drinking smoothies">
            <a:extLst>
              <a:ext uri="{FF2B5EF4-FFF2-40B4-BE49-F238E27FC236}">
                <a16:creationId xmlns:a16="http://schemas.microsoft.com/office/drawing/2014/main" id="{B53491E8-D044-B567-C704-929F329202A7}"/>
              </a:ext>
            </a:extLst>
          </p:cNvPr>
          <p:cNvPicPr>
            <a:picLocks noGrp="1" noChangeAspect="1"/>
          </p:cNvPicPr>
          <p:nvPr>
            <p:ph idx="1"/>
          </p:nvPr>
        </p:nvPicPr>
        <p:blipFill rotWithShape="1">
          <a:blip r:embed="rId2"/>
          <a:srcRect l="3" t="12981" r="-4" b="-49"/>
          <a:stretch/>
        </p:blipFill>
        <p:spPr>
          <a:xfrm>
            <a:off x="508000" y="2939226"/>
            <a:ext cx="5746459" cy="3339654"/>
          </a:xfrm>
          <a:noFill/>
        </p:spPr>
      </p:pic>
      <p:pic>
        <p:nvPicPr>
          <p:cNvPr id="3074" name="Picture 2" descr="Flag Clipart Images – Browse 233,767 Stock Photos, Vectors, and Video |  Adobe Stock">
            <a:extLst>
              <a:ext uri="{FF2B5EF4-FFF2-40B4-BE49-F238E27FC236}">
                <a16:creationId xmlns:a16="http://schemas.microsoft.com/office/drawing/2014/main" id="{5B11CCB0-3834-305D-4691-7CD5FBE9255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167" b="91944" l="10000" r="90000">
                        <a14:foregroundMark x1="35833" y1="11667" x2="35833" y2="11667"/>
                        <a14:foregroundMark x1="35278" y1="34444" x2="35278" y2="34444"/>
                        <a14:foregroundMark x1="35000" y1="51667" x2="35000" y2="51667"/>
                        <a14:foregroundMark x1="35278" y1="17778" x2="36944" y2="41667"/>
                        <a14:foregroundMark x1="34167" y1="9444" x2="35833" y2="38611"/>
                        <a14:foregroundMark x1="35000" y1="46944" x2="35833" y2="91944"/>
                      </a14:backgroundRemoval>
                    </a14:imgEffect>
                  </a14:imgLayer>
                </a14:imgProps>
              </a:ext>
              <a:ext uri="{28A0092B-C50C-407E-A947-70E740481C1C}">
                <a14:useLocalDpi xmlns:a14="http://schemas.microsoft.com/office/drawing/2010/main" val="0"/>
              </a:ext>
            </a:extLst>
          </a:blip>
          <a:srcRect/>
          <a:stretch>
            <a:fillRect/>
          </a:stretch>
        </p:blipFill>
        <p:spPr bwMode="auto">
          <a:xfrm>
            <a:off x="7219024" y="2391409"/>
            <a:ext cx="2075180" cy="20751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lag Clipart Images – Browse 233,767 Stock Photos, Vectors, and Video |  Adobe Stock">
            <a:extLst>
              <a:ext uri="{FF2B5EF4-FFF2-40B4-BE49-F238E27FC236}">
                <a16:creationId xmlns:a16="http://schemas.microsoft.com/office/drawing/2014/main" id="{BFF20D97-9316-1202-7568-DA649CE17F1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167" b="91944" l="10000" r="90000">
                        <a14:foregroundMark x1="35833" y1="11667" x2="35833" y2="11667"/>
                        <a14:foregroundMark x1="35278" y1="34444" x2="35278" y2="34444"/>
                        <a14:foregroundMark x1="35000" y1="51667" x2="35000" y2="51667"/>
                        <a14:foregroundMark x1="35278" y1="17778" x2="36944" y2="41667"/>
                        <a14:foregroundMark x1="34167" y1="9444" x2="35833" y2="38611"/>
                        <a14:foregroundMark x1="35000" y1="46944" x2="35833" y2="91944"/>
                      </a14:backgroundRemoval>
                    </a14:imgEffect>
                  </a14:imgLayer>
                </a14:imgProps>
              </a:ext>
              <a:ext uri="{28A0092B-C50C-407E-A947-70E740481C1C}">
                <a14:useLocalDpi xmlns:a14="http://schemas.microsoft.com/office/drawing/2010/main" val="0"/>
              </a:ext>
            </a:extLst>
          </a:blip>
          <a:srcRect/>
          <a:stretch>
            <a:fillRect/>
          </a:stretch>
        </p:blipFill>
        <p:spPr bwMode="auto">
          <a:xfrm>
            <a:off x="9608820" y="2391409"/>
            <a:ext cx="2075180" cy="207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802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930B3-64E6-EC7E-9D32-B2C2167075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DC553-1657-ADF4-60A5-1B75EE7EDBC9}"/>
              </a:ext>
            </a:extLst>
          </p:cNvPr>
          <p:cNvSpPr>
            <a:spLocks noGrp="1"/>
          </p:cNvSpPr>
          <p:nvPr>
            <p:ph type="title"/>
          </p:nvPr>
        </p:nvSpPr>
        <p:spPr>
          <a:xfrm>
            <a:off x="1158269" y="1021869"/>
            <a:ext cx="9875463" cy="999746"/>
          </a:xfrm>
        </p:spPr>
        <p:txBody>
          <a:bodyPr/>
          <a:lstStyle/>
          <a:p>
            <a:pPr algn="ctr"/>
            <a:r>
              <a:rPr lang="en-US" sz="4800" cap="none" dirty="0">
                <a:solidFill>
                  <a:srgbClr val="DF8C8C"/>
                </a:solidFill>
                <a:latin typeface="Arial Rounded MT Bold" panose="020F0704030504030204" pitchFamily="34" charset="0"/>
              </a:rPr>
              <a:t>Red Flags </a:t>
            </a:r>
            <a:r>
              <a:rPr lang="en-US" sz="4800" cap="none" dirty="0">
                <a:latin typeface="Arial Rounded MT Bold" panose="020F0704030504030204" pitchFamily="34" charset="0"/>
              </a:rPr>
              <a:t>of Abuse</a:t>
            </a:r>
          </a:p>
        </p:txBody>
      </p:sp>
      <p:graphicFrame>
        <p:nvGraphicFramePr>
          <p:cNvPr id="6" name="Content Placeholder 4">
            <a:extLst>
              <a:ext uri="{FF2B5EF4-FFF2-40B4-BE49-F238E27FC236}">
                <a16:creationId xmlns:a16="http://schemas.microsoft.com/office/drawing/2014/main" id="{111A8B11-3935-E4E5-C4BF-A6AAB91514E9}"/>
              </a:ext>
            </a:extLst>
          </p:cNvPr>
          <p:cNvGraphicFramePr>
            <a:graphicFrameLocks noGrp="1"/>
          </p:cNvGraphicFramePr>
          <p:nvPr>
            <p:ph sz="half" idx="2"/>
            <p:extLst>
              <p:ext uri="{D42A27DB-BD31-4B8C-83A1-F6EECF244321}">
                <p14:modId xmlns:p14="http://schemas.microsoft.com/office/powerpoint/2010/main" val="563280934"/>
              </p:ext>
            </p:extLst>
          </p:nvPr>
        </p:nvGraphicFramePr>
        <p:xfrm>
          <a:off x="1460595" y="2469534"/>
          <a:ext cx="9270810" cy="3960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7" name="Picture 36" descr="A person in a suit with a scarf and sunglasses&#10;&#10;Description automatically generated">
            <a:extLst>
              <a:ext uri="{FF2B5EF4-FFF2-40B4-BE49-F238E27FC236}">
                <a16:creationId xmlns:a16="http://schemas.microsoft.com/office/drawing/2014/main" id="{49360300-0DB1-8C26-8D33-E441C7C177BB}"/>
              </a:ext>
            </a:extLst>
          </p:cNvPr>
          <p:cNvPicPr>
            <a:picLocks noChangeAspect="1"/>
          </p:cNvPicPr>
          <p:nvPr/>
        </p:nvPicPr>
        <p:blipFill>
          <a:blip r:embed="rId8"/>
          <a:stretch>
            <a:fillRect/>
          </a:stretch>
        </p:blipFill>
        <p:spPr>
          <a:xfrm>
            <a:off x="9968038" y="573949"/>
            <a:ext cx="1905232" cy="1905232"/>
          </a:xfrm>
          <a:prstGeom prst="rect">
            <a:avLst/>
          </a:prstGeom>
        </p:spPr>
      </p:pic>
    </p:spTree>
    <p:extLst>
      <p:ext uri="{BB962C8B-B14F-4D97-AF65-F5344CB8AC3E}">
        <p14:creationId xmlns:p14="http://schemas.microsoft.com/office/powerpoint/2010/main" val="256590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10685-DFFD-61CB-87BD-F59F295C7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D2A595-E92F-EAA5-F4A4-1348EB9AFB3E}"/>
              </a:ext>
            </a:extLst>
          </p:cNvPr>
          <p:cNvSpPr>
            <a:spLocks noGrp="1"/>
          </p:cNvSpPr>
          <p:nvPr>
            <p:ph type="title"/>
          </p:nvPr>
        </p:nvSpPr>
        <p:spPr>
          <a:xfrm>
            <a:off x="1158269" y="1021869"/>
            <a:ext cx="9875463" cy="999746"/>
          </a:xfrm>
        </p:spPr>
        <p:txBody>
          <a:bodyPr/>
          <a:lstStyle/>
          <a:p>
            <a:pPr algn="ctr"/>
            <a:r>
              <a:rPr lang="en-US" sz="4800" cap="none" dirty="0">
                <a:solidFill>
                  <a:srgbClr val="DF8C8C"/>
                </a:solidFill>
                <a:latin typeface="Arial Rounded MT Bold" panose="020F0704030504030204" pitchFamily="34" charset="0"/>
              </a:rPr>
              <a:t>Red Flags </a:t>
            </a:r>
            <a:r>
              <a:rPr lang="en-US" sz="4800" cap="none" dirty="0">
                <a:latin typeface="Arial Rounded MT Bold" panose="020F0704030504030204" pitchFamily="34" charset="0"/>
              </a:rPr>
              <a:t>of Abuse</a:t>
            </a:r>
          </a:p>
        </p:txBody>
      </p:sp>
      <p:graphicFrame>
        <p:nvGraphicFramePr>
          <p:cNvPr id="6" name="Content Placeholder 4">
            <a:extLst>
              <a:ext uri="{FF2B5EF4-FFF2-40B4-BE49-F238E27FC236}">
                <a16:creationId xmlns:a16="http://schemas.microsoft.com/office/drawing/2014/main" id="{004E4500-764A-D8D0-A40D-E06D970EEF67}"/>
              </a:ext>
            </a:extLst>
          </p:cNvPr>
          <p:cNvGraphicFramePr>
            <a:graphicFrameLocks noGrp="1"/>
          </p:cNvGraphicFramePr>
          <p:nvPr>
            <p:ph sz="half" idx="2"/>
            <p:extLst>
              <p:ext uri="{D42A27DB-BD31-4B8C-83A1-F6EECF244321}">
                <p14:modId xmlns:p14="http://schemas.microsoft.com/office/powerpoint/2010/main" val="2793752036"/>
              </p:ext>
            </p:extLst>
          </p:nvPr>
        </p:nvGraphicFramePr>
        <p:xfrm>
          <a:off x="1460595" y="2469534"/>
          <a:ext cx="9270810" cy="3960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WARNING: Do Not Ignore The Red Flags - funny warning signs&quot; Sticker for  Sale by DesignsFromTW-S | Redbubble">
            <a:extLst>
              <a:ext uri="{FF2B5EF4-FFF2-40B4-BE49-F238E27FC236}">
                <a16:creationId xmlns:a16="http://schemas.microsoft.com/office/drawing/2014/main" id="{A14B0F3D-F8B3-2266-1ED6-562EB8800F47}"/>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0000" b="90000" l="2400" r="97467">
                        <a14:foregroundMark x1="6533" y1="31400" x2="6933" y2="70100"/>
                        <a14:foregroundMark x1="92800" y1="31100" x2="95067" y2="62200"/>
                        <a14:foregroundMark x1="95067" y1="62200" x2="93200" y2="71600"/>
                        <a14:foregroundMark x1="11067" y1="49600" x2="42533" y2="54200"/>
                        <a14:foregroundMark x1="42533" y1="54200" x2="85067" y2="48400"/>
                        <a14:foregroundMark x1="85067" y1="48400" x2="92133" y2="48900"/>
                        <a14:foregroundMark x1="9867" y1="45900" x2="13067" y2="53000"/>
                        <a14:foregroundMark x1="13067" y1="53000" x2="13067" y2="53200"/>
                        <a14:foregroundMark x1="8667" y1="47600" x2="68800" y2="44600"/>
                        <a14:foregroundMark x1="68800" y1="44600" x2="89867" y2="50100"/>
                        <a14:foregroundMark x1="89867" y1="50100" x2="91067" y2="51100"/>
                        <a14:foregroundMark x1="21200" y1="31900" x2="71867" y2="33000"/>
                        <a14:foregroundMark x1="71867" y1="33000" x2="81200" y2="32100"/>
                        <a14:foregroundMark x1="81200" y1="32100" x2="82400" y2="32100"/>
                        <a14:foregroundMark x1="43333" y1="30700" x2="70400" y2="31700"/>
                        <a14:foregroundMark x1="70400" y1="31700" x2="78667" y2="29200"/>
                        <a14:foregroundMark x1="8933" y1="49200" x2="15067" y2="52700"/>
                        <a14:foregroundMark x1="29867" y1="49800" x2="34400" y2="50500"/>
                        <a14:foregroundMark x1="38800" y1="50400" x2="38800" y2="50400"/>
                        <a14:foregroundMark x1="37200" y1="50400" x2="37200" y2="50400"/>
                        <a14:foregroundMark x1="37200" y1="50400" x2="46533" y2="49200"/>
                        <a14:foregroundMark x1="46533" y1="49200" x2="38000" y2="55000"/>
                        <a14:foregroundMark x1="38000" y1="55000" x2="36000" y2="47400"/>
                        <a14:foregroundMark x1="36000" y1="47400" x2="36133" y2="47000"/>
                        <a14:foregroundMark x1="48400" y1="47300" x2="72667" y2="45900"/>
                        <a14:foregroundMark x1="72667" y1="45900" x2="52533" y2="53500"/>
                        <a14:foregroundMark x1="52533" y1="53500" x2="48800" y2="48400"/>
                        <a14:foregroundMark x1="19600" y1="56100" x2="6933" y2="61300"/>
                        <a14:foregroundMark x1="6933" y1="61300" x2="16667" y2="69500"/>
                        <a14:foregroundMark x1="16667" y1="69500" x2="90400" y2="66300"/>
                        <a14:foregroundMark x1="90400" y1="66300" x2="14267" y2="61600"/>
                        <a14:foregroundMark x1="14267" y1="61600" x2="11733" y2="58800"/>
                        <a14:foregroundMark x1="18933" y1="57800" x2="21733" y2="68400"/>
                        <a14:foregroundMark x1="21733" y1="68400" x2="28800" y2="57300"/>
                        <a14:foregroundMark x1="28800" y1="57300" x2="20800" y2="57500"/>
                        <a14:foregroundMark x1="33600" y1="59600" x2="46800" y2="57900"/>
                        <a14:foregroundMark x1="46800" y1="57900" x2="62800" y2="59900"/>
                        <a14:foregroundMark x1="62800" y1="59900" x2="39200" y2="72200"/>
                        <a14:foregroundMark x1="39200" y1="72200" x2="29600" y2="64400"/>
                        <a14:foregroundMark x1="29600" y1="64400" x2="34133" y2="59000"/>
                        <a14:foregroundMark x1="34133" y1="58500" x2="30533" y2="67600"/>
                        <a14:foregroundMark x1="30533" y1="67600" x2="40933" y2="72000"/>
                        <a14:foregroundMark x1="40933" y1="72000" x2="46933" y2="64800"/>
                        <a14:foregroundMark x1="46933" y1="64800" x2="36800" y2="60200"/>
                        <a14:foregroundMark x1="36800" y1="60200" x2="33467" y2="59700"/>
                        <a14:foregroundMark x1="36000" y1="60100" x2="43600" y2="68500"/>
                        <a14:foregroundMark x1="43600" y1="68500" x2="42533" y2="61400"/>
                        <a14:foregroundMark x1="42533" y1="61400" x2="38133" y2="60100"/>
                        <a14:foregroundMark x1="35200" y1="63700" x2="40133" y2="67100"/>
                        <a14:foregroundMark x1="61200" y1="54100" x2="62667" y2="54100"/>
                        <a14:foregroundMark x1="68933" y1="59100" x2="69733" y2="64400"/>
                        <a14:foregroundMark x1="80400" y1="61200" x2="89600" y2="65200"/>
                        <a14:foregroundMark x1="89600" y1="65200" x2="91733" y2="65600"/>
                        <a14:foregroundMark x1="2400" y1="27400" x2="2533" y2="70500"/>
                        <a14:foregroundMark x1="96400" y1="32000" x2="97467" y2="69000"/>
                        <a14:foregroundMark x1="97467" y1="69000" x2="97200" y2="68900"/>
                        <a14:foregroundMark x1="72933" y1="65500" x2="77867" y2="65800"/>
                        <a14:foregroundMark x1="70933" y1="62700" x2="76800" y2="62700"/>
                        <a14:foregroundMark x1="76800" y1="62700" x2="76800" y2="62700"/>
                      </a14:backgroundRemoval>
                    </a14:imgEffect>
                  </a14:imgLayer>
                </a14:imgProps>
              </a:ext>
              <a:ext uri="{28A0092B-C50C-407E-A947-70E740481C1C}">
                <a14:useLocalDpi xmlns:a14="http://schemas.microsoft.com/office/drawing/2010/main" val="0"/>
              </a:ext>
            </a:extLst>
          </a:blip>
          <a:srcRect t="22370" b="23111"/>
          <a:stretch>
            <a:fillRect/>
          </a:stretch>
        </p:blipFill>
        <p:spPr bwMode="auto">
          <a:xfrm rot="20957874">
            <a:off x="488287" y="682019"/>
            <a:ext cx="2310377" cy="1679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222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153DB-4478-5B1B-B43B-437576C7E6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DF2B2-6280-FFD0-8E23-0E69632B4FE9}"/>
              </a:ext>
            </a:extLst>
          </p:cNvPr>
          <p:cNvSpPr>
            <a:spLocks noGrp="1"/>
          </p:cNvSpPr>
          <p:nvPr>
            <p:ph type="title"/>
          </p:nvPr>
        </p:nvSpPr>
        <p:spPr>
          <a:xfrm>
            <a:off x="1158269" y="1021869"/>
            <a:ext cx="9875463" cy="999746"/>
          </a:xfrm>
        </p:spPr>
        <p:txBody>
          <a:bodyPr/>
          <a:lstStyle/>
          <a:p>
            <a:pPr algn="ctr"/>
            <a:r>
              <a:rPr lang="en-US" sz="4800" cap="none" dirty="0">
                <a:solidFill>
                  <a:srgbClr val="DF8C8C"/>
                </a:solidFill>
                <a:latin typeface="Arial Rounded MT Bold" panose="020F0704030504030204" pitchFamily="34" charset="0"/>
              </a:rPr>
              <a:t>Red Flags </a:t>
            </a:r>
            <a:r>
              <a:rPr lang="en-US" sz="4800" cap="none" dirty="0">
                <a:latin typeface="Arial Rounded MT Bold" panose="020F0704030504030204" pitchFamily="34" charset="0"/>
              </a:rPr>
              <a:t>of Abuse</a:t>
            </a:r>
          </a:p>
        </p:txBody>
      </p:sp>
      <p:graphicFrame>
        <p:nvGraphicFramePr>
          <p:cNvPr id="6" name="Content Placeholder 4">
            <a:extLst>
              <a:ext uri="{FF2B5EF4-FFF2-40B4-BE49-F238E27FC236}">
                <a16:creationId xmlns:a16="http://schemas.microsoft.com/office/drawing/2014/main" id="{CF684FD1-F0FC-C493-75C9-2F963A22050C}"/>
              </a:ext>
            </a:extLst>
          </p:cNvPr>
          <p:cNvGraphicFramePr>
            <a:graphicFrameLocks noGrp="1"/>
          </p:cNvGraphicFramePr>
          <p:nvPr>
            <p:ph sz="half" idx="2"/>
            <p:extLst>
              <p:ext uri="{D42A27DB-BD31-4B8C-83A1-F6EECF244321}">
                <p14:modId xmlns:p14="http://schemas.microsoft.com/office/powerpoint/2010/main" val="459591062"/>
              </p:ext>
            </p:extLst>
          </p:nvPr>
        </p:nvGraphicFramePr>
        <p:xfrm>
          <a:off x="1460595" y="2469534"/>
          <a:ext cx="9270810" cy="3960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red flag with black background&#10;&#10;AI-generated content may be incorrect.">
            <a:extLst>
              <a:ext uri="{FF2B5EF4-FFF2-40B4-BE49-F238E27FC236}">
                <a16:creationId xmlns:a16="http://schemas.microsoft.com/office/drawing/2014/main" id="{C5824F56-D7C7-1698-909F-8FCAA9147F8D}"/>
              </a:ext>
            </a:extLst>
          </p:cNvPr>
          <p:cNvPicPr>
            <a:picLocks noChangeAspect="1"/>
          </p:cNvPicPr>
          <p:nvPr/>
        </p:nvPicPr>
        <p:blipFill>
          <a:blip r:embed="rId8"/>
          <a:stretch>
            <a:fillRect/>
          </a:stretch>
        </p:blipFill>
        <p:spPr>
          <a:xfrm>
            <a:off x="9549035" y="4236720"/>
            <a:ext cx="2364740" cy="2364740"/>
          </a:xfrm>
          <a:prstGeom prst="rect">
            <a:avLst/>
          </a:prstGeom>
        </p:spPr>
      </p:pic>
    </p:spTree>
    <p:extLst>
      <p:ext uri="{BB962C8B-B14F-4D97-AF65-F5344CB8AC3E}">
        <p14:creationId xmlns:p14="http://schemas.microsoft.com/office/powerpoint/2010/main" val="1068262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55F2D4-C20E-BEBC-1CCF-4449B0456A7E}"/>
              </a:ext>
            </a:extLst>
          </p:cNvPr>
          <p:cNvSpPr>
            <a:spLocks noGrp="1"/>
          </p:cNvSpPr>
          <p:nvPr>
            <p:ph type="title"/>
          </p:nvPr>
        </p:nvSpPr>
        <p:spPr>
          <a:xfrm>
            <a:off x="3246021" y="304798"/>
            <a:ext cx="7965461" cy="994164"/>
          </a:xfrm>
        </p:spPr>
        <p:txBody>
          <a:bodyPr anchor="b">
            <a:normAutofit/>
          </a:bodyPr>
          <a:lstStyle/>
          <a:p>
            <a:pPr algn="ctr"/>
            <a:r>
              <a:rPr lang="en-US" sz="4800" cap="none" dirty="0">
                <a:latin typeface="Arial Rounded MT Bold" panose="020F0704030504030204" pitchFamily="34" charset="0"/>
              </a:rPr>
              <a:t>Types of Abuse</a:t>
            </a:r>
          </a:p>
        </p:txBody>
      </p:sp>
      <p:graphicFrame>
        <p:nvGraphicFramePr>
          <p:cNvPr id="8" name="Content Placeholder 5">
            <a:extLst>
              <a:ext uri="{FF2B5EF4-FFF2-40B4-BE49-F238E27FC236}">
                <a16:creationId xmlns:a16="http://schemas.microsoft.com/office/drawing/2014/main" id="{D5AB11E3-0ADF-39B2-C87D-380D434F8AD4}"/>
              </a:ext>
            </a:extLst>
          </p:cNvPr>
          <p:cNvGraphicFramePr>
            <a:graphicFrameLocks noGrp="1"/>
          </p:cNvGraphicFramePr>
          <p:nvPr>
            <p:ph sz="half" idx="2"/>
            <p:extLst>
              <p:ext uri="{D42A27DB-BD31-4B8C-83A1-F6EECF244321}">
                <p14:modId xmlns:p14="http://schemas.microsoft.com/office/powerpoint/2010/main" val="1833086976"/>
              </p:ext>
            </p:extLst>
          </p:nvPr>
        </p:nvGraphicFramePr>
        <p:xfrm>
          <a:off x="2651584" y="1678003"/>
          <a:ext cx="9154336" cy="486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0B3524CA-ADB1-38CA-D447-4A81E5B3DDA6}"/>
              </a:ext>
            </a:extLst>
          </p:cNvPr>
          <p:cNvSpPr txBox="1"/>
          <p:nvPr/>
        </p:nvSpPr>
        <p:spPr>
          <a:xfrm>
            <a:off x="6506763" y="3610570"/>
            <a:ext cx="1447800" cy="923330"/>
          </a:xfrm>
          <a:prstGeom prst="rect">
            <a:avLst/>
          </a:prstGeom>
          <a:noFill/>
        </p:spPr>
        <p:txBody>
          <a:bodyPr wrap="square" rtlCol="0">
            <a:spAutoFit/>
          </a:bodyPr>
          <a:lstStyle/>
          <a:p>
            <a:pPr algn="ctr"/>
            <a:r>
              <a:rPr lang="en-US" b="1" dirty="0">
                <a:solidFill>
                  <a:srgbClr val="7030A0"/>
                </a:solidFill>
              </a:rPr>
              <a:t>POWER</a:t>
            </a:r>
          </a:p>
          <a:p>
            <a:pPr algn="ctr"/>
            <a:r>
              <a:rPr lang="en-US" b="1" dirty="0">
                <a:solidFill>
                  <a:srgbClr val="7030A0"/>
                </a:solidFill>
              </a:rPr>
              <a:t>&amp;</a:t>
            </a:r>
          </a:p>
          <a:p>
            <a:pPr algn="ctr"/>
            <a:r>
              <a:rPr lang="en-US" b="1" dirty="0">
                <a:solidFill>
                  <a:srgbClr val="7030A0"/>
                </a:solidFill>
              </a:rPr>
              <a:t>CONTROL</a:t>
            </a:r>
          </a:p>
        </p:txBody>
      </p:sp>
    </p:spTree>
    <p:extLst>
      <p:ext uri="{BB962C8B-B14F-4D97-AF65-F5344CB8AC3E}">
        <p14:creationId xmlns:p14="http://schemas.microsoft.com/office/powerpoint/2010/main" val="1941619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43EC8A-1733-CCF7-081F-EB4667CB3285}"/>
              </a:ext>
            </a:extLst>
          </p:cNvPr>
          <p:cNvSpPr>
            <a:spLocks noGrp="1"/>
          </p:cNvSpPr>
          <p:nvPr>
            <p:ph type="title"/>
          </p:nvPr>
        </p:nvSpPr>
        <p:spPr>
          <a:xfrm>
            <a:off x="382986" y="294223"/>
            <a:ext cx="11426027" cy="1012785"/>
          </a:xfrm>
        </p:spPr>
        <p:txBody>
          <a:bodyPr/>
          <a:lstStyle/>
          <a:p>
            <a:r>
              <a:rPr lang="en-US" sz="4200" cap="none" dirty="0">
                <a:latin typeface="Arial Rounded MT Bold" panose="020F0704030504030204" pitchFamily="34" charset="0"/>
              </a:rPr>
              <a:t>Understanding The Cycle of Violence</a:t>
            </a:r>
          </a:p>
        </p:txBody>
      </p:sp>
      <p:pic>
        <p:nvPicPr>
          <p:cNvPr id="4" name="Picture 3" descr="A diagram of a circle with different colored arrows">
            <a:extLst>
              <a:ext uri="{FF2B5EF4-FFF2-40B4-BE49-F238E27FC236}">
                <a16:creationId xmlns:a16="http://schemas.microsoft.com/office/drawing/2014/main" id="{8D4CB335-115E-6852-5C6C-DF38029D747C}"/>
              </a:ext>
            </a:extLst>
          </p:cNvPr>
          <p:cNvPicPr>
            <a:picLocks noChangeAspect="1"/>
          </p:cNvPicPr>
          <p:nvPr/>
        </p:nvPicPr>
        <p:blipFill>
          <a:blip r:embed="rId3"/>
          <a:srcRect t="3810" b="55092"/>
          <a:stretch/>
        </p:blipFill>
        <p:spPr>
          <a:xfrm>
            <a:off x="3032761" y="1391872"/>
            <a:ext cx="6126479" cy="5359252"/>
          </a:xfrm>
          <a:prstGeom prst="rect">
            <a:avLst/>
          </a:prstGeom>
        </p:spPr>
      </p:pic>
    </p:spTree>
    <p:extLst>
      <p:ext uri="{BB962C8B-B14F-4D97-AF65-F5344CB8AC3E}">
        <p14:creationId xmlns:p14="http://schemas.microsoft.com/office/powerpoint/2010/main" val="4072101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ADD13-420D-B84C-7F9C-7E4C3EBAFE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5604902-1DA3-07CC-18B7-1A8ADF1F5963}"/>
              </a:ext>
            </a:extLst>
          </p:cNvPr>
          <p:cNvSpPr>
            <a:spLocks noGrp="1"/>
          </p:cNvSpPr>
          <p:nvPr>
            <p:ph type="title"/>
          </p:nvPr>
        </p:nvSpPr>
        <p:spPr>
          <a:xfrm>
            <a:off x="1800575" y="182880"/>
            <a:ext cx="8590850" cy="1251189"/>
          </a:xfrm>
        </p:spPr>
        <p:txBody>
          <a:bodyPr anchor="b">
            <a:noAutofit/>
          </a:bodyPr>
          <a:lstStyle/>
          <a:p>
            <a:pPr algn="ctr"/>
            <a:r>
              <a:rPr lang="en-US" sz="3800" cap="none" dirty="0">
                <a:latin typeface="Arial Rounded MT Bold" panose="020F0704030504030204" pitchFamily="34" charset="0"/>
              </a:rPr>
              <a:t>Safety Planning for Teens in a Violent Relationship</a:t>
            </a:r>
          </a:p>
        </p:txBody>
      </p:sp>
      <p:sp>
        <p:nvSpPr>
          <p:cNvPr id="7" name="Content Placeholder 6">
            <a:extLst>
              <a:ext uri="{FF2B5EF4-FFF2-40B4-BE49-F238E27FC236}">
                <a16:creationId xmlns:a16="http://schemas.microsoft.com/office/drawing/2014/main" id="{702D0601-FD3A-AB3C-1D94-02C86418875D}"/>
              </a:ext>
            </a:extLst>
          </p:cNvPr>
          <p:cNvSpPr>
            <a:spLocks noGrp="1"/>
          </p:cNvSpPr>
          <p:nvPr>
            <p:ph idx="13"/>
          </p:nvPr>
        </p:nvSpPr>
        <p:spPr>
          <a:xfrm>
            <a:off x="1183970" y="1579771"/>
            <a:ext cx="8976189" cy="2105804"/>
          </a:xfrm>
        </p:spPr>
        <p:txBody>
          <a:bodyPr>
            <a:normAutofit/>
          </a:bodyPr>
          <a:lstStyle/>
          <a:p>
            <a:pPr algn="ctr">
              <a:lnSpc>
                <a:spcPct val="90000"/>
              </a:lnSpc>
              <a:spcAft>
                <a:spcPts val="600"/>
              </a:spcAft>
            </a:pPr>
            <a:r>
              <a:rPr lang="en-US" sz="2600" dirty="0">
                <a:solidFill>
                  <a:schemeClr val="accent1">
                    <a:lumMod val="75000"/>
                  </a:schemeClr>
                </a:solidFill>
                <a:highlight>
                  <a:srgbClr val="FFFFFF"/>
                </a:highlight>
              </a:rPr>
              <a:t>A </a:t>
            </a:r>
            <a:r>
              <a:rPr lang="en-US" sz="2600" b="1" dirty="0">
                <a:solidFill>
                  <a:schemeClr val="accent1">
                    <a:lumMod val="75000"/>
                  </a:schemeClr>
                </a:solidFill>
                <a:highlight>
                  <a:srgbClr val="FFFFFF"/>
                </a:highlight>
              </a:rPr>
              <a:t>safety plan </a:t>
            </a:r>
            <a:r>
              <a:rPr lang="en-US" sz="2600" dirty="0">
                <a:solidFill>
                  <a:schemeClr val="accent1">
                    <a:lumMod val="75000"/>
                  </a:schemeClr>
                </a:solidFill>
                <a:highlight>
                  <a:srgbClr val="FFFFFF"/>
                </a:highlight>
              </a:rPr>
              <a:t>is a simple, personal guide to help you stay safe if you are in an unhealthy or abusive relationship. It’s all about knowing what to do and who to go to when you feel unsafe, so you can protect yourself quickly and easily.</a:t>
            </a:r>
            <a:endParaRPr lang="en-US" sz="2600" b="1" i="0" dirty="0">
              <a:effectLst/>
              <a:highlight>
                <a:srgbClr val="FFFFFF"/>
              </a:highlight>
            </a:endParaRPr>
          </a:p>
          <a:p>
            <a:pPr>
              <a:lnSpc>
                <a:spcPct val="90000"/>
              </a:lnSpc>
              <a:spcAft>
                <a:spcPts val="600"/>
              </a:spcAft>
              <a:buFont typeface="Arial" panose="020B0604020202020204" pitchFamily="34" charset="0"/>
              <a:buChar char="•"/>
            </a:pPr>
            <a:endParaRPr lang="en-US" sz="2600" b="1" i="0" dirty="0">
              <a:effectLst/>
              <a:highlight>
                <a:srgbClr val="FFFFFF"/>
              </a:highlight>
            </a:endParaRPr>
          </a:p>
          <a:p>
            <a:pPr>
              <a:lnSpc>
                <a:spcPct val="90000"/>
              </a:lnSpc>
              <a:spcAft>
                <a:spcPts val="600"/>
              </a:spcAft>
              <a:buFont typeface="Arial" panose="020B0604020202020204" pitchFamily="34" charset="0"/>
              <a:buChar char="•"/>
            </a:pPr>
            <a:endParaRPr lang="en-US" sz="2600" b="1" i="0" dirty="0">
              <a:effectLst/>
              <a:highlight>
                <a:srgbClr val="FFFFFF"/>
              </a:highlight>
            </a:endParaRPr>
          </a:p>
          <a:p>
            <a:pPr>
              <a:lnSpc>
                <a:spcPct val="90000"/>
              </a:lnSpc>
              <a:spcAft>
                <a:spcPts val="600"/>
              </a:spcAft>
              <a:buFont typeface="Arial" panose="020B0604020202020204" pitchFamily="34" charset="0"/>
              <a:buChar char="•"/>
            </a:pPr>
            <a:endParaRPr lang="en-US" sz="2600" b="1" i="0" dirty="0">
              <a:effectLst/>
              <a:highlight>
                <a:srgbClr val="FFFFFF"/>
              </a:highlight>
            </a:endParaRPr>
          </a:p>
          <a:p>
            <a:pPr>
              <a:lnSpc>
                <a:spcPct val="90000"/>
              </a:lnSpc>
              <a:spcAft>
                <a:spcPts val="600"/>
              </a:spcAft>
              <a:buFont typeface="Arial" panose="020B0604020202020204" pitchFamily="34" charset="0"/>
              <a:buChar char="•"/>
            </a:pPr>
            <a:endParaRPr lang="en-US" sz="2600" b="1" i="0" dirty="0">
              <a:effectLst/>
              <a:highlight>
                <a:srgbClr val="FFFFFF"/>
              </a:highlight>
            </a:endParaRPr>
          </a:p>
        </p:txBody>
      </p:sp>
      <p:sp>
        <p:nvSpPr>
          <p:cNvPr id="10" name="Rectangle 1">
            <a:extLst>
              <a:ext uri="{FF2B5EF4-FFF2-40B4-BE49-F238E27FC236}">
                <a16:creationId xmlns:a16="http://schemas.microsoft.com/office/drawing/2014/main" id="{7EFDCAE9-4558-6D19-4D08-98E1CF9C25F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TextBox 14">
            <a:extLst>
              <a:ext uri="{FF2B5EF4-FFF2-40B4-BE49-F238E27FC236}">
                <a16:creationId xmlns:a16="http://schemas.microsoft.com/office/drawing/2014/main" id="{D647C9A7-617A-9ED6-E6E9-178B72018497}"/>
              </a:ext>
            </a:extLst>
          </p:cNvPr>
          <p:cNvSpPr txBox="1"/>
          <p:nvPr/>
        </p:nvSpPr>
        <p:spPr>
          <a:xfrm>
            <a:off x="2384775" y="3115370"/>
            <a:ext cx="7422450" cy="3539430"/>
          </a:xfrm>
          <a:prstGeom prst="rect">
            <a:avLst/>
          </a:prstGeom>
          <a:noFill/>
        </p:spPr>
        <p:txBody>
          <a:bodyPr wrap="square" rtlCol="0">
            <a:spAutoFit/>
          </a:bodyPr>
          <a:lstStyle/>
          <a:p>
            <a:pPr algn="ctr"/>
            <a:r>
              <a:rPr lang="en-US" sz="2800" b="1" i="1" u="sng" dirty="0">
                <a:solidFill>
                  <a:schemeClr val="accent6"/>
                </a:solidFill>
              </a:rPr>
              <a:t>Steps of a Safety Plan</a:t>
            </a:r>
          </a:p>
          <a:p>
            <a:pPr marL="457200" indent="-457200">
              <a:buFont typeface="Courier New" panose="02070309020205020404" pitchFamily="49" charset="0"/>
              <a:buChar char="o"/>
            </a:pPr>
            <a:r>
              <a:rPr lang="en-US" sz="2800" dirty="0">
                <a:solidFill>
                  <a:schemeClr val="accent6"/>
                </a:solidFill>
              </a:rPr>
              <a:t>Identify trusted friends and supports</a:t>
            </a:r>
          </a:p>
          <a:p>
            <a:pPr marL="457200" indent="-457200">
              <a:buFont typeface="Courier New" panose="02070309020205020404" pitchFamily="49" charset="0"/>
              <a:buChar char="o"/>
            </a:pPr>
            <a:r>
              <a:rPr lang="en-US" sz="2800" dirty="0">
                <a:solidFill>
                  <a:schemeClr val="accent6"/>
                </a:solidFill>
              </a:rPr>
              <a:t>Plan for communication</a:t>
            </a:r>
          </a:p>
          <a:p>
            <a:pPr marL="457200" indent="-457200">
              <a:buFont typeface="Courier New" panose="02070309020205020404" pitchFamily="49" charset="0"/>
              <a:buChar char="o"/>
            </a:pPr>
            <a:r>
              <a:rPr lang="en-US" sz="2800" dirty="0">
                <a:solidFill>
                  <a:schemeClr val="accent6"/>
                </a:solidFill>
              </a:rPr>
              <a:t>Identify safe places to go</a:t>
            </a:r>
          </a:p>
          <a:p>
            <a:pPr marL="457200" indent="-457200">
              <a:buFont typeface="Courier New" panose="02070309020205020404" pitchFamily="49" charset="0"/>
              <a:buChar char="o"/>
            </a:pPr>
            <a:r>
              <a:rPr lang="en-US" sz="2800" dirty="0">
                <a:solidFill>
                  <a:schemeClr val="accent6"/>
                </a:solidFill>
              </a:rPr>
              <a:t>Set boundaries </a:t>
            </a:r>
          </a:p>
          <a:p>
            <a:pPr marL="457200" indent="-457200">
              <a:buFont typeface="Courier New" panose="02070309020205020404" pitchFamily="49" charset="0"/>
              <a:buChar char="o"/>
            </a:pPr>
            <a:r>
              <a:rPr lang="en-US" sz="2800" dirty="0">
                <a:solidFill>
                  <a:schemeClr val="accent6"/>
                </a:solidFill>
              </a:rPr>
              <a:t>Trust your instincts </a:t>
            </a:r>
          </a:p>
          <a:p>
            <a:pPr marL="457200" indent="-457200">
              <a:buFont typeface="Courier New" panose="02070309020205020404" pitchFamily="49" charset="0"/>
              <a:buChar char="o"/>
            </a:pPr>
            <a:r>
              <a:rPr lang="en-US" sz="2800" dirty="0">
                <a:solidFill>
                  <a:schemeClr val="accent6"/>
                </a:solidFill>
              </a:rPr>
              <a:t>Make an exit strategy</a:t>
            </a:r>
          </a:p>
          <a:p>
            <a:pPr marL="457200" indent="-457200">
              <a:buFont typeface="Courier New" panose="02070309020205020404" pitchFamily="49" charset="0"/>
              <a:buChar char="o"/>
            </a:pPr>
            <a:r>
              <a:rPr lang="en-US" sz="2800" dirty="0">
                <a:solidFill>
                  <a:schemeClr val="accent6"/>
                </a:solidFill>
              </a:rPr>
              <a:t>Document and report instances of abuse </a:t>
            </a:r>
          </a:p>
        </p:txBody>
      </p:sp>
      <p:pic>
        <p:nvPicPr>
          <p:cNvPr id="3" name="Graphic 2" descr="Clipboard Checked with solid fill">
            <a:extLst>
              <a:ext uri="{FF2B5EF4-FFF2-40B4-BE49-F238E27FC236}">
                <a16:creationId xmlns:a16="http://schemas.microsoft.com/office/drawing/2014/main" id="{57126736-2819-1E20-F6E1-5E15B2ADB2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15200" y="4051965"/>
            <a:ext cx="1666240" cy="1666240"/>
          </a:xfrm>
          <a:prstGeom prst="rect">
            <a:avLst/>
          </a:prstGeom>
        </p:spPr>
      </p:pic>
    </p:spTree>
    <p:extLst>
      <p:ext uri="{BB962C8B-B14F-4D97-AF65-F5344CB8AC3E}">
        <p14:creationId xmlns:p14="http://schemas.microsoft.com/office/powerpoint/2010/main" val="4117700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36FCF6-982C-CC37-9625-3EBFC7E7DD13}"/>
              </a:ext>
            </a:extLst>
          </p:cNvPr>
          <p:cNvSpPr>
            <a:spLocks noGrp="1"/>
          </p:cNvSpPr>
          <p:nvPr>
            <p:ph type="title"/>
          </p:nvPr>
        </p:nvSpPr>
        <p:spPr>
          <a:xfrm>
            <a:off x="2174081" y="390405"/>
            <a:ext cx="7843837" cy="722869"/>
          </a:xfrm>
        </p:spPr>
        <p:txBody>
          <a:bodyPr anchor="b">
            <a:noAutofit/>
          </a:bodyPr>
          <a:lstStyle/>
          <a:p>
            <a:pPr algn="ctr"/>
            <a:r>
              <a:rPr lang="en-US" sz="4500" cap="none" dirty="0">
                <a:latin typeface="Arial Rounded MT Bold" panose="020F0704030504030204" pitchFamily="34" charset="0"/>
              </a:rPr>
              <a:t>Safety Planning for Teens</a:t>
            </a:r>
          </a:p>
        </p:txBody>
      </p:sp>
      <p:sp>
        <p:nvSpPr>
          <p:cNvPr id="10" name="Rectangle 1">
            <a:extLst>
              <a:ext uri="{FF2B5EF4-FFF2-40B4-BE49-F238E27FC236}">
                <a16:creationId xmlns:a16="http://schemas.microsoft.com/office/drawing/2014/main" id="{84A1574E-96E0-519E-CBB0-E605DFA492A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035A5DBD-07F1-3DC6-186A-038EEFD0E9AF}"/>
              </a:ext>
            </a:extLst>
          </p:cNvPr>
          <p:cNvSpPr txBox="1"/>
          <p:nvPr/>
        </p:nvSpPr>
        <p:spPr>
          <a:xfrm>
            <a:off x="1957135" y="2253490"/>
            <a:ext cx="4138864" cy="3148554"/>
          </a:xfrm>
          <a:prstGeom prst="rect">
            <a:avLst/>
          </a:prstGeom>
          <a:noFill/>
        </p:spPr>
        <p:txBody>
          <a:bodyPr wrap="square" rtlCol="0">
            <a:spAutoFit/>
          </a:bodyPr>
          <a:lstStyle/>
          <a:p>
            <a:pPr marL="457200" indent="-457200">
              <a:lnSpc>
                <a:spcPct val="90000"/>
              </a:lnSpc>
              <a:spcAft>
                <a:spcPts val="600"/>
              </a:spcAft>
              <a:buFont typeface="Arial" panose="020B0604020202020204" pitchFamily="34" charset="0"/>
              <a:buChar char="•"/>
            </a:pPr>
            <a:r>
              <a:rPr lang="en-US" sz="3000" dirty="0">
                <a:solidFill>
                  <a:schemeClr val="accent6"/>
                </a:solidFill>
                <a:highlight>
                  <a:srgbClr val="FFFFFF"/>
                </a:highlight>
              </a:rPr>
              <a:t>Emergency contacts and helplines </a:t>
            </a:r>
          </a:p>
          <a:p>
            <a:pPr marL="457200" indent="-457200">
              <a:lnSpc>
                <a:spcPct val="90000"/>
              </a:lnSpc>
              <a:spcAft>
                <a:spcPts val="600"/>
              </a:spcAft>
              <a:buFont typeface="Arial" panose="020B0604020202020204" pitchFamily="34" charset="0"/>
              <a:buChar char="•"/>
            </a:pPr>
            <a:r>
              <a:rPr lang="en-US" sz="3000" dirty="0">
                <a:solidFill>
                  <a:schemeClr val="accent6"/>
                </a:solidFill>
                <a:highlight>
                  <a:srgbClr val="FFFFFF"/>
                </a:highlight>
              </a:rPr>
              <a:t>Create code words with friends </a:t>
            </a:r>
          </a:p>
          <a:p>
            <a:pPr marL="457200" indent="-457200">
              <a:lnSpc>
                <a:spcPct val="90000"/>
              </a:lnSpc>
              <a:spcAft>
                <a:spcPts val="600"/>
              </a:spcAft>
              <a:buFont typeface="Arial" panose="020B0604020202020204" pitchFamily="34" charset="0"/>
              <a:buChar char="•"/>
            </a:pPr>
            <a:r>
              <a:rPr lang="en-US" sz="3000" dirty="0">
                <a:solidFill>
                  <a:schemeClr val="accent6"/>
                </a:solidFill>
                <a:highlight>
                  <a:srgbClr val="FFFFFF"/>
                </a:highlight>
              </a:rPr>
              <a:t>Transportation and money</a:t>
            </a:r>
          </a:p>
          <a:p>
            <a:pPr marL="457200" indent="-457200">
              <a:lnSpc>
                <a:spcPct val="90000"/>
              </a:lnSpc>
              <a:spcAft>
                <a:spcPts val="600"/>
              </a:spcAft>
              <a:buFont typeface="Arial" panose="020B0604020202020204" pitchFamily="34" charset="0"/>
              <a:buChar char="•"/>
            </a:pPr>
            <a:endParaRPr lang="en-US" sz="2400" dirty="0">
              <a:solidFill>
                <a:schemeClr val="accent6"/>
              </a:solidFill>
              <a:highlight>
                <a:srgbClr val="FFFFFF"/>
              </a:highlight>
            </a:endParaRPr>
          </a:p>
        </p:txBody>
      </p:sp>
      <p:sp>
        <p:nvSpPr>
          <p:cNvPr id="14" name="TextBox 13">
            <a:extLst>
              <a:ext uri="{FF2B5EF4-FFF2-40B4-BE49-F238E27FC236}">
                <a16:creationId xmlns:a16="http://schemas.microsoft.com/office/drawing/2014/main" id="{8AF5C912-9E45-1538-98BC-99D00FAEB104}"/>
              </a:ext>
            </a:extLst>
          </p:cNvPr>
          <p:cNvSpPr txBox="1"/>
          <p:nvPr/>
        </p:nvSpPr>
        <p:spPr>
          <a:xfrm>
            <a:off x="6096002" y="2238587"/>
            <a:ext cx="4138863" cy="2862322"/>
          </a:xfrm>
          <a:prstGeom prst="rect">
            <a:avLst/>
          </a:prstGeom>
          <a:noFill/>
        </p:spPr>
        <p:txBody>
          <a:bodyPr wrap="square" rtlCol="0">
            <a:spAutoFit/>
          </a:bodyPr>
          <a:lstStyle/>
          <a:p>
            <a:pPr marL="285750" indent="-285750">
              <a:buFont typeface="Arial" panose="020B0604020202020204" pitchFamily="34" charset="0"/>
              <a:buChar char="•"/>
            </a:pPr>
            <a:r>
              <a:rPr lang="en-US" sz="3000" dirty="0">
                <a:solidFill>
                  <a:schemeClr val="accent6"/>
                </a:solidFill>
              </a:rPr>
              <a:t>Plan your exits</a:t>
            </a:r>
          </a:p>
          <a:p>
            <a:pPr marL="285750" indent="-285750">
              <a:buFont typeface="Arial" panose="020B0604020202020204" pitchFamily="34" charset="0"/>
              <a:buChar char="•"/>
            </a:pPr>
            <a:r>
              <a:rPr lang="en-US" sz="3000" dirty="0">
                <a:solidFill>
                  <a:schemeClr val="accent6"/>
                </a:solidFill>
              </a:rPr>
              <a:t>Breakup safely </a:t>
            </a:r>
          </a:p>
          <a:p>
            <a:pPr marL="285750" indent="-285750">
              <a:buFont typeface="Arial" panose="020B0604020202020204" pitchFamily="34" charset="0"/>
              <a:buChar char="•"/>
            </a:pPr>
            <a:r>
              <a:rPr lang="en-US" sz="3000" dirty="0">
                <a:solidFill>
                  <a:schemeClr val="accent6"/>
                </a:solidFill>
              </a:rPr>
              <a:t>Digital safety </a:t>
            </a:r>
          </a:p>
          <a:p>
            <a:pPr marL="285750" indent="-285750">
              <a:buFont typeface="Arial" panose="020B0604020202020204" pitchFamily="34" charset="0"/>
              <a:buChar char="•"/>
            </a:pPr>
            <a:r>
              <a:rPr lang="en-US" sz="3000" dirty="0">
                <a:solidFill>
                  <a:schemeClr val="accent6"/>
                </a:solidFill>
              </a:rPr>
              <a:t>Safety at school </a:t>
            </a:r>
          </a:p>
          <a:p>
            <a:pPr marL="285750" indent="-285750">
              <a:buFont typeface="Arial" panose="020B0604020202020204" pitchFamily="34" charset="0"/>
              <a:buChar char="•"/>
            </a:pPr>
            <a:r>
              <a:rPr lang="en-US" sz="3000" dirty="0">
                <a:solidFill>
                  <a:schemeClr val="accent6"/>
                </a:solidFill>
              </a:rPr>
              <a:t>Safety at home </a:t>
            </a:r>
          </a:p>
          <a:p>
            <a:pPr marL="285750" indent="-285750">
              <a:buFont typeface="Arial" panose="020B0604020202020204" pitchFamily="34" charset="0"/>
              <a:buChar char="•"/>
            </a:pPr>
            <a:r>
              <a:rPr lang="en-US" sz="3000" dirty="0">
                <a:solidFill>
                  <a:schemeClr val="accent6"/>
                </a:solidFill>
              </a:rPr>
              <a:t>Emotional safety </a:t>
            </a:r>
          </a:p>
        </p:txBody>
      </p:sp>
      <p:sp>
        <p:nvSpPr>
          <p:cNvPr id="15" name="TextBox 14">
            <a:extLst>
              <a:ext uri="{FF2B5EF4-FFF2-40B4-BE49-F238E27FC236}">
                <a16:creationId xmlns:a16="http://schemas.microsoft.com/office/drawing/2014/main" id="{0A4732A5-ACED-9071-9F67-DF2BAB871AE7}"/>
              </a:ext>
            </a:extLst>
          </p:cNvPr>
          <p:cNvSpPr txBox="1"/>
          <p:nvPr/>
        </p:nvSpPr>
        <p:spPr>
          <a:xfrm>
            <a:off x="3134675" y="1374762"/>
            <a:ext cx="5922651" cy="630942"/>
          </a:xfrm>
          <a:prstGeom prst="rect">
            <a:avLst/>
          </a:prstGeom>
          <a:noFill/>
        </p:spPr>
        <p:txBody>
          <a:bodyPr wrap="square" rtlCol="0">
            <a:spAutoFit/>
          </a:bodyPr>
          <a:lstStyle/>
          <a:p>
            <a:pPr algn="ctr"/>
            <a:r>
              <a:rPr lang="en-US" sz="3500" b="1" i="1" u="sng" dirty="0">
                <a:solidFill>
                  <a:srgbClr val="BC8FBD"/>
                </a:solidFill>
              </a:rPr>
              <a:t>Other Things to Think About:</a:t>
            </a:r>
          </a:p>
        </p:txBody>
      </p:sp>
      <p:pic>
        <p:nvPicPr>
          <p:cNvPr id="6" name="Picture 2" descr="Safety Planning — HAVEN | Healthy Alternatives to Violent Environments">
            <a:extLst>
              <a:ext uri="{FF2B5EF4-FFF2-40B4-BE49-F238E27FC236}">
                <a16:creationId xmlns:a16="http://schemas.microsoft.com/office/drawing/2014/main" id="{DAD27D38-380F-62D8-9136-62D44C8CAC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5061" y="5019627"/>
            <a:ext cx="2543011" cy="168915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descr="Shield Tick with solid fill">
            <a:extLst>
              <a:ext uri="{FF2B5EF4-FFF2-40B4-BE49-F238E27FC236}">
                <a16:creationId xmlns:a16="http://schemas.microsoft.com/office/drawing/2014/main" id="{E6825E2D-857F-1AC1-91A9-835086E7B9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3925" y="5019626"/>
            <a:ext cx="1689153" cy="1689153"/>
          </a:xfrm>
          <a:prstGeom prst="rect">
            <a:avLst/>
          </a:prstGeom>
        </p:spPr>
      </p:pic>
    </p:spTree>
    <p:extLst>
      <p:ext uri="{BB962C8B-B14F-4D97-AF65-F5344CB8AC3E}">
        <p14:creationId xmlns:p14="http://schemas.microsoft.com/office/powerpoint/2010/main" val="3969996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E531A-3C24-6AE9-491E-A72C2E27D3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8C3D0E-D2F8-09D7-C056-FDCD180DBD26}"/>
              </a:ext>
            </a:extLst>
          </p:cNvPr>
          <p:cNvSpPr>
            <a:spLocks noGrp="1"/>
          </p:cNvSpPr>
          <p:nvPr>
            <p:ph type="title"/>
          </p:nvPr>
        </p:nvSpPr>
        <p:spPr>
          <a:xfrm>
            <a:off x="382986" y="694062"/>
            <a:ext cx="11426027" cy="1357808"/>
          </a:xfrm>
        </p:spPr>
        <p:txBody>
          <a:bodyPr/>
          <a:lstStyle/>
          <a:p>
            <a:r>
              <a:rPr lang="en-US" sz="4400" cap="none" dirty="0">
                <a:latin typeface="Arial Rounded MT Bold" panose="020F0704030504030204" pitchFamily="34" charset="0"/>
              </a:rPr>
              <a:t>Safe Dating Habits and </a:t>
            </a:r>
            <a:br>
              <a:rPr lang="en-US" sz="4400" cap="none" dirty="0">
                <a:latin typeface="Arial Rounded MT Bold" panose="020F0704030504030204" pitchFamily="34" charset="0"/>
              </a:rPr>
            </a:br>
            <a:r>
              <a:rPr lang="en-US" sz="4400" cap="none" dirty="0">
                <a:solidFill>
                  <a:srgbClr val="92D050"/>
                </a:solidFill>
                <a:latin typeface="Arial Rounded MT Bold" panose="020F0704030504030204" pitchFamily="34" charset="0"/>
              </a:rPr>
              <a:t>Green Flags </a:t>
            </a:r>
            <a:endParaRPr lang="en-US" sz="4200" cap="none" dirty="0">
              <a:solidFill>
                <a:srgbClr val="92D050"/>
              </a:solidFill>
              <a:latin typeface="Arial Rounded MT Bold" panose="020F0704030504030204" pitchFamily="34" charset="0"/>
            </a:endParaRPr>
          </a:p>
        </p:txBody>
      </p:sp>
      <p:graphicFrame>
        <p:nvGraphicFramePr>
          <p:cNvPr id="2" name="Content Placeholder 4">
            <a:extLst>
              <a:ext uri="{FF2B5EF4-FFF2-40B4-BE49-F238E27FC236}">
                <a16:creationId xmlns:a16="http://schemas.microsoft.com/office/drawing/2014/main" id="{4FD79E11-E835-8E7D-B7B8-40A2FE19991F}"/>
              </a:ext>
            </a:extLst>
          </p:cNvPr>
          <p:cNvGraphicFramePr>
            <a:graphicFrameLocks/>
          </p:cNvGraphicFramePr>
          <p:nvPr>
            <p:extLst>
              <p:ext uri="{D42A27DB-BD31-4B8C-83A1-F6EECF244321}">
                <p14:modId xmlns:p14="http://schemas.microsoft.com/office/powerpoint/2010/main" val="2052274863"/>
              </p:ext>
            </p:extLst>
          </p:nvPr>
        </p:nvGraphicFramePr>
        <p:xfrm>
          <a:off x="939799" y="2167315"/>
          <a:ext cx="10312399" cy="46016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person wearing a garment&#10;&#10;Description automatically generated">
            <a:extLst>
              <a:ext uri="{FF2B5EF4-FFF2-40B4-BE49-F238E27FC236}">
                <a16:creationId xmlns:a16="http://schemas.microsoft.com/office/drawing/2014/main" id="{658E74AD-3FCA-47B5-C2C4-22236B322A27}"/>
              </a:ext>
            </a:extLst>
          </p:cNvPr>
          <p:cNvPicPr>
            <a:picLocks noChangeAspect="1"/>
          </p:cNvPicPr>
          <p:nvPr/>
        </p:nvPicPr>
        <p:blipFill>
          <a:blip r:embed="rId8"/>
          <a:stretch>
            <a:fillRect/>
          </a:stretch>
        </p:blipFill>
        <p:spPr>
          <a:xfrm>
            <a:off x="9763623" y="478012"/>
            <a:ext cx="1911829" cy="1911829"/>
          </a:xfrm>
          <a:prstGeom prst="rect">
            <a:avLst/>
          </a:prstGeom>
        </p:spPr>
      </p:pic>
      <p:pic>
        <p:nvPicPr>
          <p:cNvPr id="8" name="Picture 7" descr="Flag Green icon SVG Vector &amp; PNG Free Download | UXWing">
            <a:extLst>
              <a:ext uri="{FF2B5EF4-FFF2-40B4-BE49-F238E27FC236}">
                <a16:creationId xmlns:a16="http://schemas.microsoft.com/office/drawing/2014/main" id="{3B01A26E-225B-0791-B9D9-E333D1F74700}"/>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6545" y="5243696"/>
            <a:ext cx="1348015" cy="1525308"/>
          </a:xfrm>
          <a:prstGeom prst="rect">
            <a:avLst/>
          </a:prstGeom>
          <a:noFill/>
          <a:ln>
            <a:noFill/>
          </a:ln>
        </p:spPr>
      </p:pic>
    </p:spTree>
    <p:extLst>
      <p:ext uri="{BB962C8B-B14F-4D97-AF65-F5344CB8AC3E}">
        <p14:creationId xmlns:p14="http://schemas.microsoft.com/office/powerpoint/2010/main" val="310991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97311-3402-BAA6-FDE4-84749E985A07}"/>
              </a:ext>
            </a:extLst>
          </p:cNvPr>
          <p:cNvSpPr>
            <a:spLocks noGrp="1"/>
          </p:cNvSpPr>
          <p:nvPr>
            <p:ph type="title"/>
          </p:nvPr>
        </p:nvSpPr>
        <p:spPr>
          <a:xfrm>
            <a:off x="3230881" y="244651"/>
            <a:ext cx="7965461" cy="994164"/>
          </a:xfrm>
        </p:spPr>
        <p:txBody>
          <a:bodyPr/>
          <a:lstStyle/>
          <a:p>
            <a:pPr algn="ctr"/>
            <a:r>
              <a:rPr lang="en-US" sz="4000" dirty="0">
                <a:latin typeface="Arial Rounded MT Bold" panose="020F0704030504030204" pitchFamily="34" charset="0"/>
              </a:rPr>
              <a:t>Your Words Matter!</a:t>
            </a:r>
          </a:p>
        </p:txBody>
      </p:sp>
      <p:sp>
        <p:nvSpPr>
          <p:cNvPr id="3" name="Content Placeholder 2">
            <a:extLst>
              <a:ext uri="{FF2B5EF4-FFF2-40B4-BE49-F238E27FC236}">
                <a16:creationId xmlns:a16="http://schemas.microsoft.com/office/drawing/2014/main" id="{6B16FCD0-8FD6-91AF-2FA4-A29FE3542966}"/>
              </a:ext>
            </a:extLst>
          </p:cNvPr>
          <p:cNvSpPr>
            <a:spLocks noGrp="1"/>
          </p:cNvSpPr>
          <p:nvPr>
            <p:ph sz="half" idx="2"/>
          </p:nvPr>
        </p:nvSpPr>
        <p:spPr>
          <a:xfrm>
            <a:off x="3464561" y="1677996"/>
            <a:ext cx="7965460" cy="4923278"/>
          </a:xfrm>
        </p:spPr>
        <p:txBody>
          <a:bodyPr>
            <a:normAutofit/>
          </a:bodyPr>
          <a:lstStyle/>
          <a:p>
            <a:pPr marL="0" indent="0">
              <a:buNone/>
            </a:pPr>
            <a:r>
              <a:rPr lang="en-US" sz="3800" b="1" dirty="0">
                <a:solidFill>
                  <a:schemeClr val="accent1"/>
                </a:solidFill>
              </a:rPr>
              <a:t>Be mindful of…</a:t>
            </a:r>
          </a:p>
          <a:p>
            <a:r>
              <a:rPr lang="en-US" sz="2900" b="1" dirty="0"/>
              <a:t>Using gender stereotypes</a:t>
            </a:r>
          </a:p>
          <a:p>
            <a:r>
              <a:rPr lang="en-US" sz="2900" b="1" dirty="0"/>
              <a:t>Normalizing violence</a:t>
            </a:r>
          </a:p>
          <a:p>
            <a:r>
              <a:rPr lang="en-US" sz="2900" b="1" dirty="0"/>
              <a:t>Blaming victims</a:t>
            </a:r>
            <a:endParaRPr lang="en-US" sz="2900" dirty="0"/>
          </a:p>
          <a:p>
            <a:r>
              <a:rPr lang="en-US" sz="2900" b="1" dirty="0"/>
              <a:t>Social media influence</a:t>
            </a:r>
            <a:endParaRPr lang="en-US" sz="2900" dirty="0"/>
          </a:p>
          <a:p>
            <a:r>
              <a:rPr lang="en-US" sz="2900" b="1" dirty="0"/>
              <a:t>Words that hide abuse</a:t>
            </a:r>
          </a:p>
          <a:p>
            <a:r>
              <a:rPr lang="en-US" sz="2900" b="1" dirty="0"/>
              <a:t>Talking about healthy relationships </a:t>
            </a:r>
          </a:p>
          <a:p>
            <a:r>
              <a:rPr lang="en-US" sz="2900" b="1" dirty="0"/>
              <a:t>Empowering, Not Shaming!</a:t>
            </a:r>
            <a:endParaRPr lang="en-US" sz="2900" dirty="0"/>
          </a:p>
          <a:p>
            <a:endParaRPr lang="en-US" dirty="0"/>
          </a:p>
          <a:p>
            <a:endParaRPr lang="en-US" dirty="0"/>
          </a:p>
        </p:txBody>
      </p:sp>
      <p:pic>
        <p:nvPicPr>
          <p:cNvPr id="5" name="Picture 4" descr="Mindfulness - What is It? - Viking Athletics">
            <a:extLst>
              <a:ext uri="{FF2B5EF4-FFF2-40B4-BE49-F238E27FC236}">
                <a16:creationId xmlns:a16="http://schemas.microsoft.com/office/drawing/2014/main" id="{E0797CF7-DA91-76A7-65DF-A49B99A155B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883" b="98047" l="21745" r="77083">
                        <a14:foregroundMark x1="29036" y1="89063" x2="42839" y2="95117"/>
                        <a14:foregroundMark x1="42839" y1="95117" x2="68880" y2="91016"/>
                        <a14:foregroundMark x1="33333" y1="97461" x2="47526" y2="98047"/>
                        <a14:foregroundMark x1="47526" y1="98047" x2="60807" y2="96680"/>
                        <a14:foregroundMark x1="60807" y1="96680" x2="68099" y2="98242"/>
                        <a14:foregroundMark x1="28516" y1="46094" x2="28516" y2="46094"/>
                        <a14:foregroundMark x1="25911" y1="46094" x2="25911" y2="46094"/>
                        <a14:foregroundMark x1="23958" y1="50781" x2="23958" y2="50781"/>
                        <a14:foregroundMark x1="27344" y1="54688" x2="27344" y2="54688"/>
                        <a14:foregroundMark x1="21745" y1="32227" x2="21745" y2="32227"/>
                        <a14:foregroundMark x1="25911" y1="38477" x2="25911" y2="38477"/>
                        <a14:foregroundMark x1="27344" y1="21094" x2="27344" y2="21094"/>
                        <a14:foregroundMark x1="37760" y1="39844" x2="37760" y2="39844"/>
                        <a14:foregroundMark x1="32161" y1="14453" x2="32161" y2="14453"/>
                        <a14:foregroundMark x1="35807" y1="20313" x2="35807" y2="20313"/>
                        <a14:foregroundMark x1="35026" y1="20313" x2="35026" y2="20313"/>
                        <a14:foregroundMark x1="39453" y1="7227" x2="39453" y2="7227"/>
                        <a14:foregroundMark x1="44271" y1="15234" x2="44271" y2="15234"/>
                        <a14:foregroundMark x1="46224" y1="49219" x2="46224" y2="49219"/>
                        <a14:foregroundMark x1="54818" y1="49609" x2="54818" y2="49609"/>
                        <a14:foregroundMark x1="46875" y1="9180" x2="46875" y2="9180"/>
                        <a14:foregroundMark x1="53906" y1="5078" x2="53906" y2="5078"/>
                        <a14:foregroundMark x1="58984" y1="6641" x2="58984" y2="6641"/>
                        <a14:foregroundMark x1="58203" y1="13477" x2="58203" y2="13477"/>
                        <a14:foregroundMark x1="59245" y1="27930" x2="59245" y2="27930"/>
                        <a14:foregroundMark x1="64063" y1="14453" x2="64063" y2="14453"/>
                        <a14:foregroundMark x1="51953" y1="33008" x2="51953" y2="33008"/>
                        <a14:foregroundMark x1="68359" y1="21484" x2="68359" y2="21484"/>
                        <a14:foregroundMark x1="60677" y1="20703" x2="60677" y2="20703"/>
                        <a14:foregroundMark x1="63021" y1="20703" x2="63021" y2="20703"/>
                        <a14:foregroundMark x1="60938" y1="35938" x2="60938" y2="35938"/>
                        <a14:foregroundMark x1="65755" y1="42773" x2="65755" y2="42773"/>
                        <a14:foregroundMark x1="75130" y1="41992" x2="75130" y2="41992"/>
                        <a14:foregroundMark x1="71484" y1="33789" x2="71484" y2="33789"/>
                        <a14:foregroundMark x1="77083" y1="33789" x2="77083" y2="33789"/>
                        <a14:foregroundMark x1="68880" y1="52148" x2="68880" y2="52148"/>
                        <a14:foregroundMark x1="68620" y1="53320" x2="68620" y2="53320"/>
                        <a14:backgroundMark x1="35547" y1="21484" x2="35547" y2="21484"/>
                        <a14:backgroundMark x1="35807" y1="21094" x2="35807" y2="21094"/>
                        <a14:backgroundMark x1="35807" y1="21094" x2="32161" y2="20313"/>
                      </a14:backgroundRemoval>
                    </a14:imgEffect>
                  </a14:imgLayer>
                </a14:imgProps>
              </a:ext>
              <a:ext uri="{28A0092B-C50C-407E-A947-70E740481C1C}">
                <a14:useLocalDpi xmlns:a14="http://schemas.microsoft.com/office/drawing/2010/main" val="0"/>
              </a:ext>
            </a:extLst>
          </a:blip>
          <a:srcRect l="17577" t="2780" r="18373" b="4670"/>
          <a:stretch/>
        </p:blipFill>
        <p:spPr bwMode="auto">
          <a:xfrm>
            <a:off x="104020" y="4695927"/>
            <a:ext cx="2244438" cy="21620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5E7F348-AF95-E357-DDC1-3BFC28E6964C}"/>
              </a:ext>
            </a:extLst>
          </p:cNvPr>
          <p:cNvPicPr>
            <a:picLocks noChangeAspect="1"/>
          </p:cNvPicPr>
          <p:nvPr/>
        </p:nvPicPr>
        <p:blipFill>
          <a:blip r:embed="rId5"/>
          <a:stretch>
            <a:fillRect/>
          </a:stretch>
        </p:blipFill>
        <p:spPr>
          <a:xfrm>
            <a:off x="9011942" y="2336800"/>
            <a:ext cx="2184400" cy="2184400"/>
          </a:xfrm>
          <a:prstGeom prst="rect">
            <a:avLst/>
          </a:prstGeom>
        </p:spPr>
      </p:pic>
    </p:spTree>
    <p:extLst>
      <p:ext uri="{BB962C8B-B14F-4D97-AF65-F5344CB8AC3E}">
        <p14:creationId xmlns:p14="http://schemas.microsoft.com/office/powerpoint/2010/main" val="2294265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F551-D04A-C6B5-6602-3D2C9983B015}"/>
              </a:ext>
            </a:extLst>
          </p:cNvPr>
          <p:cNvSpPr>
            <a:spLocks noGrp="1"/>
          </p:cNvSpPr>
          <p:nvPr>
            <p:ph type="title"/>
          </p:nvPr>
        </p:nvSpPr>
        <p:spPr>
          <a:xfrm>
            <a:off x="4413387" y="178329"/>
            <a:ext cx="3365226" cy="737189"/>
          </a:xfrm>
        </p:spPr>
        <p:txBody>
          <a:bodyPr/>
          <a:lstStyle/>
          <a:p>
            <a:r>
              <a:rPr lang="en-US" dirty="0">
                <a:latin typeface="Arial Rounded MT Bold" panose="020F0704030504030204" pitchFamily="34" charset="0"/>
              </a:rPr>
              <a:t>Resources</a:t>
            </a:r>
          </a:p>
        </p:txBody>
      </p:sp>
      <p:sp>
        <p:nvSpPr>
          <p:cNvPr id="6" name="TextBox 5">
            <a:extLst>
              <a:ext uri="{FF2B5EF4-FFF2-40B4-BE49-F238E27FC236}">
                <a16:creationId xmlns:a16="http://schemas.microsoft.com/office/drawing/2014/main" id="{599253FF-39C7-CEFB-21A8-86F3BAC08002}"/>
              </a:ext>
            </a:extLst>
          </p:cNvPr>
          <p:cNvSpPr txBox="1"/>
          <p:nvPr/>
        </p:nvSpPr>
        <p:spPr>
          <a:xfrm>
            <a:off x="6096000" y="1089344"/>
            <a:ext cx="5847326" cy="6370975"/>
          </a:xfrm>
          <a:prstGeom prst="rect">
            <a:avLst/>
          </a:prstGeom>
          <a:noFill/>
        </p:spPr>
        <p:txBody>
          <a:bodyPr wrap="square">
            <a:spAutoFit/>
          </a:bodyPr>
          <a:lstStyle/>
          <a:p>
            <a:r>
              <a:rPr lang="en-US" sz="2800" b="1" i="1" u="sng" dirty="0">
                <a:solidFill>
                  <a:schemeClr val="accent1"/>
                </a:solidFill>
              </a:rPr>
              <a:t>Digital Resources:</a:t>
            </a:r>
          </a:p>
          <a:p>
            <a:r>
              <a:rPr lang="en-US" sz="2400" b="1" dirty="0">
                <a:solidFill>
                  <a:schemeClr val="accent1">
                    <a:lumMod val="50000"/>
                  </a:schemeClr>
                </a:solidFill>
              </a:rPr>
              <a:t>Love is Respect – Teen Dating Violence</a:t>
            </a:r>
          </a:p>
          <a:p>
            <a:r>
              <a:rPr lang="en-US" sz="2400" dirty="0">
                <a:solidFill>
                  <a:schemeClr val="accent6"/>
                </a:solidFill>
              </a:rPr>
              <a:t>https://www.loveisrespect.org/</a:t>
            </a:r>
          </a:p>
          <a:p>
            <a:r>
              <a:rPr lang="en-US" sz="2400" dirty="0">
                <a:solidFill>
                  <a:schemeClr val="accent6"/>
                </a:solidFill>
              </a:rPr>
              <a:t>Text LOVEIS to 22522</a:t>
            </a:r>
            <a:endParaRPr lang="en-US" sz="2400" b="1" dirty="0">
              <a:solidFill>
                <a:schemeClr val="accent1">
                  <a:lumMod val="50000"/>
                </a:schemeClr>
              </a:solidFill>
            </a:endParaRPr>
          </a:p>
          <a:p>
            <a:endParaRPr lang="en-US" sz="2400" dirty="0">
              <a:solidFill>
                <a:schemeClr val="accent6"/>
              </a:solidFill>
            </a:endParaRPr>
          </a:p>
          <a:p>
            <a:r>
              <a:rPr lang="en-US" sz="2400" b="1" dirty="0">
                <a:solidFill>
                  <a:schemeClr val="accent1">
                    <a:lumMod val="50000"/>
                  </a:schemeClr>
                </a:solidFill>
              </a:rPr>
              <a:t>RAINN – National Sexual Assault Hotline </a:t>
            </a:r>
          </a:p>
          <a:p>
            <a:r>
              <a:rPr lang="en-US" sz="2400" dirty="0">
                <a:solidFill>
                  <a:schemeClr val="accent6"/>
                </a:solidFill>
              </a:rPr>
              <a:t>https://rainn.org/</a:t>
            </a:r>
          </a:p>
          <a:p>
            <a:r>
              <a:rPr lang="en-US" sz="2400" dirty="0">
                <a:solidFill>
                  <a:schemeClr val="accent6"/>
                </a:solidFill>
              </a:rPr>
              <a:t>800-656-HOPE (4673)</a:t>
            </a:r>
          </a:p>
          <a:p>
            <a:endParaRPr lang="en-US" sz="2400" dirty="0">
              <a:solidFill>
                <a:schemeClr val="accent6"/>
              </a:solidFill>
            </a:endParaRPr>
          </a:p>
          <a:p>
            <a:r>
              <a:rPr lang="en-US" sz="2400" b="1" dirty="0">
                <a:solidFill>
                  <a:schemeClr val="accent1">
                    <a:lumMod val="50000"/>
                  </a:schemeClr>
                </a:solidFill>
              </a:rPr>
              <a:t>The Hotline – DV &amp; </a:t>
            </a:r>
            <a:r>
              <a:rPr lang="en-US" sz="2400" b="1" i="1" u="sng" dirty="0">
                <a:solidFill>
                  <a:schemeClr val="accent1">
                    <a:lumMod val="50000"/>
                  </a:schemeClr>
                </a:solidFill>
              </a:rPr>
              <a:t>Interactive Safety Plan</a:t>
            </a:r>
            <a:r>
              <a:rPr lang="en-US" sz="2400" b="1" dirty="0">
                <a:solidFill>
                  <a:schemeClr val="accent1">
                    <a:lumMod val="50000"/>
                  </a:schemeClr>
                </a:solidFill>
              </a:rPr>
              <a:t> </a:t>
            </a:r>
          </a:p>
          <a:p>
            <a:r>
              <a:rPr lang="en-US" sz="2400" dirty="0">
                <a:solidFill>
                  <a:schemeClr val="accent6"/>
                </a:solidFill>
              </a:rPr>
              <a:t>https://www.thehotline.org/</a:t>
            </a:r>
          </a:p>
          <a:p>
            <a:r>
              <a:rPr lang="en-US" sz="2400" dirty="0">
                <a:solidFill>
                  <a:schemeClr val="accent6"/>
                </a:solidFill>
              </a:rPr>
              <a:t>1-800-799-SAFE (7233) </a:t>
            </a:r>
          </a:p>
          <a:p>
            <a:r>
              <a:rPr lang="en-US" sz="2400" dirty="0">
                <a:solidFill>
                  <a:schemeClr val="accent6"/>
                </a:solidFill>
              </a:rPr>
              <a:t>Text START to 88788</a:t>
            </a:r>
          </a:p>
          <a:p>
            <a:endParaRPr lang="en-US" sz="2200" dirty="0">
              <a:solidFill>
                <a:schemeClr val="accent6"/>
              </a:solidFill>
            </a:endParaRPr>
          </a:p>
          <a:p>
            <a:endParaRPr lang="en-US" sz="2200" dirty="0">
              <a:solidFill>
                <a:schemeClr val="accent6"/>
              </a:solidFill>
            </a:endParaRPr>
          </a:p>
        </p:txBody>
      </p:sp>
      <p:sp>
        <p:nvSpPr>
          <p:cNvPr id="3" name="Content Placeholder 2">
            <a:extLst>
              <a:ext uri="{FF2B5EF4-FFF2-40B4-BE49-F238E27FC236}">
                <a16:creationId xmlns:a16="http://schemas.microsoft.com/office/drawing/2014/main" id="{C2A0DE01-C58B-051C-F5F2-53EF7C216E0A}"/>
              </a:ext>
            </a:extLst>
          </p:cNvPr>
          <p:cNvSpPr>
            <a:spLocks noGrp="1"/>
          </p:cNvSpPr>
          <p:nvPr>
            <p:ph idx="13"/>
          </p:nvPr>
        </p:nvSpPr>
        <p:spPr>
          <a:xfrm>
            <a:off x="909351" y="1089344"/>
            <a:ext cx="4916924" cy="5585308"/>
          </a:xfrm>
        </p:spPr>
        <p:txBody>
          <a:bodyPr>
            <a:normAutofit/>
          </a:bodyPr>
          <a:lstStyle/>
          <a:p>
            <a:r>
              <a:rPr lang="en-US" sz="2800" b="1" i="1" u="sng" dirty="0">
                <a:solidFill>
                  <a:schemeClr val="accent1"/>
                </a:solidFill>
              </a:rPr>
              <a:t>Local Resources:</a:t>
            </a:r>
          </a:p>
          <a:p>
            <a:r>
              <a:rPr lang="en-US" b="1" dirty="0">
                <a:solidFill>
                  <a:schemeClr val="accent1">
                    <a:lumMod val="50000"/>
                  </a:schemeClr>
                </a:solidFill>
              </a:rPr>
              <a:t>Lorain County Safe Harbor – Domestic Violence </a:t>
            </a:r>
          </a:p>
          <a:p>
            <a:r>
              <a:rPr lang="en-US" dirty="0"/>
              <a:t>genesishouseshelter.org</a:t>
            </a:r>
          </a:p>
          <a:p>
            <a:r>
              <a:rPr lang="en-US" dirty="0"/>
              <a:t>(440) 244-1853 x1</a:t>
            </a:r>
          </a:p>
          <a:p>
            <a:endParaRPr lang="en-US" dirty="0"/>
          </a:p>
          <a:p>
            <a:r>
              <a:rPr lang="en-US" b="1" dirty="0">
                <a:solidFill>
                  <a:schemeClr val="accent1">
                    <a:lumMod val="50000"/>
                  </a:schemeClr>
                </a:solidFill>
              </a:rPr>
              <a:t>Family Planning – Sexual Health </a:t>
            </a:r>
          </a:p>
          <a:p>
            <a:r>
              <a:rPr lang="en-US" dirty="0"/>
              <a:t>www.familyplanningservices.org</a:t>
            </a:r>
          </a:p>
          <a:p>
            <a:r>
              <a:rPr lang="en-US" i="0" dirty="0">
                <a:effectLst/>
              </a:rPr>
              <a:t>(440) 322-7526</a:t>
            </a:r>
            <a:endParaRPr lang="en-US" dirty="0"/>
          </a:p>
          <a:p>
            <a:endParaRPr lang="en-US" b="1" i="0" dirty="0">
              <a:solidFill>
                <a:schemeClr val="accent1">
                  <a:lumMod val="50000"/>
                </a:schemeClr>
              </a:solidFill>
              <a:effectLst/>
            </a:endParaRPr>
          </a:p>
          <a:p>
            <a:r>
              <a:rPr lang="en-US" b="1" dirty="0" err="1">
                <a:solidFill>
                  <a:schemeClr val="accent1">
                    <a:lumMod val="50000"/>
                  </a:schemeClr>
                </a:solidFill>
              </a:rPr>
              <a:t>Riveon</a:t>
            </a:r>
            <a:r>
              <a:rPr lang="en-US" b="1" dirty="0">
                <a:solidFill>
                  <a:schemeClr val="accent1">
                    <a:lumMod val="50000"/>
                  </a:schemeClr>
                </a:solidFill>
              </a:rPr>
              <a:t> Mental Health &amp; Recovery </a:t>
            </a:r>
            <a:r>
              <a:rPr lang="en-US" b="1" i="0" dirty="0">
                <a:solidFill>
                  <a:schemeClr val="accent1">
                    <a:lumMod val="50000"/>
                  </a:schemeClr>
                </a:solidFill>
                <a:effectLst/>
              </a:rPr>
              <a:t>– Rape Crisis and Sexual Assault Services </a:t>
            </a:r>
          </a:p>
          <a:p>
            <a:r>
              <a:rPr lang="en-US" dirty="0"/>
              <a:t>(440) 233-7232</a:t>
            </a:r>
          </a:p>
          <a:p>
            <a:r>
              <a:rPr lang="en-US" dirty="0"/>
              <a:t>988 for Suicide &amp; Crisis Lifeline </a:t>
            </a:r>
          </a:p>
          <a:p>
            <a:endParaRPr lang="en-US" b="1" i="1" u="sng" dirty="0">
              <a:solidFill>
                <a:schemeClr val="accent1"/>
              </a:solidFill>
            </a:endParaRPr>
          </a:p>
          <a:p>
            <a:endParaRPr lang="en-US" i="0" dirty="0">
              <a:effectLst/>
            </a:endParaRPr>
          </a:p>
          <a:p>
            <a:endParaRPr lang="en-US" i="0" dirty="0">
              <a:solidFill>
                <a:schemeClr val="accent1"/>
              </a:solidFill>
              <a:effectLst/>
            </a:endParaRPr>
          </a:p>
          <a:p>
            <a:endParaRPr lang="en-US" i="0" dirty="0">
              <a:effectLst/>
            </a:endParaRPr>
          </a:p>
          <a:p>
            <a:endParaRPr lang="en-US" dirty="0"/>
          </a:p>
          <a:p>
            <a:endParaRPr lang="en-US" dirty="0"/>
          </a:p>
          <a:p>
            <a:endParaRPr lang="en-US" dirty="0"/>
          </a:p>
        </p:txBody>
      </p:sp>
      <p:pic>
        <p:nvPicPr>
          <p:cNvPr id="10" name="Picture 9" descr="A qr code on a white background&#10;&#10;Description automatically generated">
            <a:hlinkClick r:id="rId3"/>
            <a:extLst>
              <a:ext uri="{FF2B5EF4-FFF2-40B4-BE49-F238E27FC236}">
                <a16:creationId xmlns:a16="http://schemas.microsoft.com/office/drawing/2014/main" id="{FFF8D769-C224-8F9C-87CE-FB44F4BEFBC3}"/>
              </a:ext>
            </a:extLst>
          </p:cNvPr>
          <p:cNvPicPr>
            <a:picLocks noChangeAspect="1"/>
          </p:cNvPicPr>
          <p:nvPr/>
        </p:nvPicPr>
        <p:blipFill rotWithShape="1">
          <a:blip r:embed="rId4"/>
          <a:srcRect l="27656" t="30103" r="28919" b="30031"/>
          <a:stretch/>
        </p:blipFill>
        <p:spPr>
          <a:xfrm>
            <a:off x="9819456" y="5268884"/>
            <a:ext cx="1641514" cy="1506980"/>
          </a:xfrm>
          <a:prstGeom prst="rect">
            <a:avLst/>
          </a:prstGeom>
          <a:noFill/>
        </p:spPr>
      </p:pic>
      <p:pic>
        <p:nvPicPr>
          <p:cNvPr id="13" name="Picture 12" descr="A qr code on a white background&#10;&#10;AI-generated content may be incorrect.">
            <a:extLst>
              <a:ext uri="{FF2B5EF4-FFF2-40B4-BE49-F238E27FC236}">
                <a16:creationId xmlns:a16="http://schemas.microsoft.com/office/drawing/2014/main" id="{5F275AB6-7897-5DD1-4B72-9F13F9E08274}"/>
              </a:ext>
            </a:extLst>
          </p:cNvPr>
          <p:cNvPicPr>
            <a:picLocks noChangeAspect="1"/>
          </p:cNvPicPr>
          <p:nvPr/>
        </p:nvPicPr>
        <p:blipFill>
          <a:blip r:embed="rId5"/>
          <a:srcRect l="31398" t="35852" r="30823" b="35111"/>
          <a:stretch>
            <a:fillRect/>
          </a:stretch>
        </p:blipFill>
        <p:spPr>
          <a:xfrm>
            <a:off x="4093510" y="1930400"/>
            <a:ext cx="1363280" cy="1356360"/>
          </a:xfrm>
          <a:prstGeom prst="rect">
            <a:avLst/>
          </a:prstGeom>
        </p:spPr>
      </p:pic>
    </p:spTree>
    <p:extLst>
      <p:ext uri="{BB962C8B-B14F-4D97-AF65-F5344CB8AC3E}">
        <p14:creationId xmlns:p14="http://schemas.microsoft.com/office/powerpoint/2010/main" val="930523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22C5-0C9E-B582-A8FE-B45E70A01E7F}"/>
              </a:ext>
            </a:extLst>
          </p:cNvPr>
          <p:cNvSpPr>
            <a:spLocks noGrp="1"/>
          </p:cNvSpPr>
          <p:nvPr>
            <p:ph type="ctrTitle"/>
          </p:nvPr>
        </p:nvSpPr>
        <p:spPr>
          <a:xfrm>
            <a:off x="711201" y="2275840"/>
            <a:ext cx="2639304" cy="1301651"/>
          </a:xfrm>
        </p:spPr>
        <p:txBody>
          <a:bodyPr/>
          <a:lstStyle/>
          <a:p>
            <a:pPr algn="ctr"/>
            <a:r>
              <a:rPr lang="en-US" dirty="0">
                <a:latin typeface="Arial Rounded MT Bold" panose="020F0704030504030204" pitchFamily="34" charset="0"/>
              </a:rPr>
              <a:t>Thank </a:t>
            </a:r>
            <a:br>
              <a:rPr lang="en-US" dirty="0">
                <a:latin typeface="Arial Rounded MT Bold" panose="020F0704030504030204" pitchFamily="34" charset="0"/>
              </a:rPr>
            </a:br>
            <a:r>
              <a:rPr lang="en-US" dirty="0">
                <a:latin typeface="Arial Rounded MT Bold" panose="020F0704030504030204" pitchFamily="34" charset="0"/>
              </a:rPr>
              <a:t>you</a:t>
            </a:r>
          </a:p>
        </p:txBody>
      </p:sp>
      <p:sp>
        <p:nvSpPr>
          <p:cNvPr id="3" name="Subtitle 2">
            <a:extLst>
              <a:ext uri="{FF2B5EF4-FFF2-40B4-BE49-F238E27FC236}">
                <a16:creationId xmlns:a16="http://schemas.microsoft.com/office/drawing/2014/main" id="{D8B5CEF2-E667-BBB5-2EA6-C06F93B6DE12}"/>
              </a:ext>
            </a:extLst>
          </p:cNvPr>
          <p:cNvSpPr>
            <a:spLocks noGrp="1"/>
          </p:cNvSpPr>
          <p:nvPr>
            <p:ph type="subTitle" idx="1"/>
          </p:nvPr>
        </p:nvSpPr>
        <p:spPr>
          <a:xfrm>
            <a:off x="914401" y="3813606"/>
            <a:ext cx="5715000" cy="2234642"/>
          </a:xfrm>
        </p:spPr>
        <p:txBody>
          <a:bodyPr/>
          <a:lstStyle/>
          <a:p>
            <a:r>
              <a:rPr lang="en-US" dirty="0"/>
              <a:t>Cara </a:t>
            </a:r>
            <a:r>
              <a:rPr lang="en-US" dirty="0" err="1"/>
              <a:t>Staresinic</a:t>
            </a:r>
            <a:endParaRPr lang="en-US" dirty="0"/>
          </a:p>
          <a:p>
            <a:r>
              <a:rPr lang="en-US" dirty="0"/>
              <a:t>caras@loraincountysafeharbor.org</a:t>
            </a:r>
          </a:p>
          <a:p>
            <a:r>
              <a:rPr lang="en-US" dirty="0"/>
              <a:t>440-244-1853 Ext. 9 Option2</a:t>
            </a:r>
          </a:p>
          <a:p>
            <a:r>
              <a:rPr lang="en-US" dirty="0"/>
              <a:t>www.genesishouseshelter.org</a:t>
            </a:r>
          </a:p>
        </p:txBody>
      </p:sp>
      <p:pic>
        <p:nvPicPr>
          <p:cNvPr id="5" name="Picture 4" descr="A heart shaped purple ribbon with text&#10;&#10;Description automatically generated">
            <a:extLst>
              <a:ext uri="{FF2B5EF4-FFF2-40B4-BE49-F238E27FC236}">
                <a16:creationId xmlns:a16="http://schemas.microsoft.com/office/drawing/2014/main" id="{A0F02C29-B64A-ED85-5F09-683DCDFA29A8}"/>
              </a:ext>
            </a:extLst>
          </p:cNvPr>
          <p:cNvPicPr>
            <a:picLocks noChangeAspect="1"/>
          </p:cNvPicPr>
          <p:nvPr/>
        </p:nvPicPr>
        <p:blipFill>
          <a:blip r:embed="rId3"/>
          <a:stretch>
            <a:fillRect/>
          </a:stretch>
        </p:blipFill>
        <p:spPr>
          <a:xfrm>
            <a:off x="2984745" y="2311522"/>
            <a:ext cx="1976737" cy="1930156"/>
          </a:xfrm>
          <a:prstGeom prst="rect">
            <a:avLst/>
          </a:prstGeom>
        </p:spPr>
      </p:pic>
    </p:spTree>
    <p:extLst>
      <p:ext uri="{BB962C8B-B14F-4D97-AF65-F5344CB8AC3E}">
        <p14:creationId xmlns:p14="http://schemas.microsoft.com/office/powerpoint/2010/main" val="1973173046"/>
      </p:ext>
    </p:extLst>
  </p:cSld>
  <p:clrMapOvr>
    <a:masterClrMapping/>
  </p:clrMapOvr>
</p:sld>
</file>

<file path=ppt/theme/theme1.xml><?xml version="1.0" encoding="utf-8"?>
<a:theme xmlns:a="http://schemas.openxmlformats.org/drawingml/2006/main" name="Custom">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_Win32_SL_v14" id="{59749740-91A0-46B8-82A8-B436C7A8A142}" vid="{B3F8D047-377B-4FC8-B21C-47530C6DE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e248696-3355-4f2d-b63d-997ecc25d07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648A400C481B419A76EECA8E9D12ED" ma:contentTypeVersion="10" ma:contentTypeDescription="Create a new document." ma:contentTypeScope="" ma:versionID="8b4baf59beee66097f1ac39aeb66651d">
  <xsd:schema xmlns:xsd="http://www.w3.org/2001/XMLSchema" xmlns:xs="http://www.w3.org/2001/XMLSchema" xmlns:p="http://schemas.microsoft.com/office/2006/metadata/properties" xmlns:ns3="0e248696-3355-4f2d-b63d-997ecc25d072" targetNamespace="http://schemas.microsoft.com/office/2006/metadata/properties" ma:root="true" ma:fieldsID="6a904a2203c5b4794f7a7643c6dc4cc0" ns3:_="">
    <xsd:import namespace="0e248696-3355-4f2d-b63d-997ecc25d072"/>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248696-3355-4f2d-b63d-997ecc25d07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FA76D1-3C6D-40BC-A42D-496B6EDE8B8C}">
  <ds:schemaRefs>
    <ds:schemaRef ds:uri="http://www.w3.org/XML/1998/namespace"/>
    <ds:schemaRef ds:uri="http://schemas.microsoft.com/office/2006/documentManagement/types"/>
    <ds:schemaRef ds:uri="http://purl.org/dc/dcmitype/"/>
    <ds:schemaRef ds:uri="http://purl.org/dc/terms/"/>
    <ds:schemaRef ds:uri="http://purl.org/dc/elements/1.1/"/>
    <ds:schemaRef ds:uri="http://schemas.openxmlformats.org/package/2006/metadata/core-properties"/>
    <ds:schemaRef ds:uri="0e248696-3355-4f2d-b63d-997ecc25d072"/>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406C6A89-1022-4029-8B6D-A3BFBA1190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248696-3355-4f2d-b63d-997ecc25d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99543C-82E8-4821-93BD-5A60BEB423E2}">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tf78438558_wac</Template>
  <TotalTime>1888</TotalTime>
  <Words>1054</Words>
  <Application>Microsoft Office PowerPoint</Application>
  <PresentationFormat>Widescreen</PresentationFormat>
  <Paragraphs>149</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Black</vt:lpstr>
      <vt:lpstr>Arial Rounded MT Bold</vt:lpstr>
      <vt:lpstr>Calibri</vt:lpstr>
      <vt:lpstr>Courier New</vt:lpstr>
      <vt:lpstr>Sabon Next LT</vt:lpstr>
      <vt:lpstr>Wingdings</vt:lpstr>
      <vt:lpstr>Custom</vt:lpstr>
      <vt:lpstr>Dating Violence &amp; Healthy Relationships</vt:lpstr>
      <vt:lpstr>Topics Covered</vt:lpstr>
      <vt:lpstr>What is Teen Dating Violence?  (TDV) </vt:lpstr>
      <vt:lpstr>Why Talk About TDV?</vt:lpstr>
      <vt:lpstr>The Relationship Spectrum</vt:lpstr>
      <vt:lpstr>How Does a Relationship go From Healthy to Unhealthy to Abusive?</vt:lpstr>
      <vt:lpstr>Red Flags of Abuse</vt:lpstr>
      <vt:lpstr>Red Flags of Abuse</vt:lpstr>
      <vt:lpstr>Red Flags of Abuse</vt:lpstr>
      <vt:lpstr>Types of Abuse</vt:lpstr>
      <vt:lpstr>Understanding The Cycle of Violence</vt:lpstr>
      <vt:lpstr>Safety Planning for Teens in a Violent Relationship</vt:lpstr>
      <vt:lpstr>Safety Planning for Teens</vt:lpstr>
      <vt:lpstr>Safe Dating Habits and  Green Flags </vt:lpstr>
      <vt:lpstr>Your Words Matter!</vt:lpstr>
      <vt:lpstr>Resources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Admin</dc:creator>
  <cp:lastModifiedBy>Litten, Chelsea</cp:lastModifiedBy>
  <cp:revision>45</cp:revision>
  <dcterms:created xsi:type="dcterms:W3CDTF">2024-04-15T17:20:58Z</dcterms:created>
  <dcterms:modified xsi:type="dcterms:W3CDTF">2026-02-05T16:13:34Z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0x01010043648A400C481B419A76EECA8E9D12ED</vt:lpwstr>
  </property>
</Properties>
</file>